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DBEA-4149-430E-8A6B-C84B1936D74E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CA10-E23B-4F24-A30E-8ACF9114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06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DBEA-4149-430E-8A6B-C84B1936D74E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CA10-E23B-4F24-A30E-8ACF9114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85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DBEA-4149-430E-8A6B-C84B1936D74E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CA10-E23B-4F24-A30E-8ACF9114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8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DBEA-4149-430E-8A6B-C84B1936D74E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CA10-E23B-4F24-A30E-8ACF9114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0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DBEA-4149-430E-8A6B-C84B1936D74E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CA10-E23B-4F24-A30E-8ACF9114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50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DBEA-4149-430E-8A6B-C84B1936D74E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CA10-E23B-4F24-A30E-8ACF9114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25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DBEA-4149-430E-8A6B-C84B1936D74E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CA10-E23B-4F24-A30E-8ACF9114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51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DBEA-4149-430E-8A6B-C84B1936D74E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CA10-E23B-4F24-A30E-8ACF9114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4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DBEA-4149-430E-8A6B-C84B1936D74E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CA10-E23B-4F24-A30E-8ACF9114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54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DBEA-4149-430E-8A6B-C84B1936D74E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CA10-E23B-4F24-A30E-8ACF9114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8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DBEA-4149-430E-8A6B-C84B1936D74E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CA10-E23B-4F24-A30E-8ACF9114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77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0DBEA-4149-430E-8A6B-C84B1936D74E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0CA10-E23B-4F24-A30E-8ACF9114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6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2490" y="3109497"/>
            <a:ext cx="2729947" cy="1020417"/>
          </a:xfrm>
        </p:spPr>
        <p:txBody>
          <a:bodyPr/>
          <a:lstStyle/>
          <a:p>
            <a:r>
              <a:rPr lang="en-GB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19708" y="95172"/>
            <a:ext cx="3081129" cy="11198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Length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557" y="246614"/>
            <a:ext cx="2379226" cy="26674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97" y="246614"/>
            <a:ext cx="1699006" cy="1746389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0" y="4394542"/>
            <a:ext cx="5454928" cy="2686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>
                <a:solidFill>
                  <a:srgbClr val="0070C0"/>
                </a:solidFill>
              </a:rPr>
              <a:t>100p = £1</a:t>
            </a:r>
          </a:p>
          <a:p>
            <a:r>
              <a:rPr lang="en-GB" sz="4000" dirty="0">
                <a:solidFill>
                  <a:srgbClr val="0070C0"/>
                </a:solidFill>
              </a:rPr>
              <a:t>pence  ÷ 100  ---&gt; pounds</a:t>
            </a:r>
          </a:p>
          <a:p>
            <a:r>
              <a:rPr lang="en-GB" sz="4000" dirty="0">
                <a:solidFill>
                  <a:srgbClr val="0070C0"/>
                </a:solidFill>
              </a:rPr>
              <a:t>pounds x 100 ---&gt; pence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82944" y="1214981"/>
            <a:ext cx="5865744" cy="573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200" b="1" dirty="0">
                <a:solidFill>
                  <a:srgbClr val="0070C0"/>
                </a:solidFill>
              </a:rPr>
              <a:t>10 mm = 1cm</a:t>
            </a:r>
          </a:p>
          <a:p>
            <a:r>
              <a:rPr lang="en-GB" sz="4200" b="1" dirty="0">
                <a:solidFill>
                  <a:srgbClr val="0070C0"/>
                </a:solidFill>
              </a:rPr>
              <a:t>100 cm = 1 m</a:t>
            </a:r>
          </a:p>
          <a:p>
            <a:r>
              <a:rPr lang="en-GB" sz="4200" b="1" dirty="0">
                <a:solidFill>
                  <a:srgbClr val="0070C0"/>
                </a:solidFill>
              </a:rPr>
              <a:t>1000 m = 1 km</a:t>
            </a:r>
          </a:p>
          <a:p>
            <a:r>
              <a:rPr lang="en-GB" sz="4200" dirty="0">
                <a:solidFill>
                  <a:srgbClr val="0070C0"/>
                </a:solidFill>
              </a:rPr>
              <a:t>mm  ÷ 10  ---&gt; cm</a:t>
            </a:r>
          </a:p>
          <a:p>
            <a:r>
              <a:rPr lang="en-GB" sz="4200" dirty="0">
                <a:solidFill>
                  <a:srgbClr val="0070C0"/>
                </a:solidFill>
              </a:rPr>
              <a:t>cm x 10 ---&gt; mm </a:t>
            </a:r>
          </a:p>
          <a:p>
            <a:r>
              <a:rPr lang="en-GB" sz="4200" dirty="0">
                <a:solidFill>
                  <a:srgbClr val="0070C0"/>
                </a:solidFill>
              </a:rPr>
              <a:t>cm  ÷ 100  ---&gt; m</a:t>
            </a:r>
          </a:p>
          <a:p>
            <a:r>
              <a:rPr lang="en-GB" sz="4200" dirty="0">
                <a:solidFill>
                  <a:srgbClr val="0070C0"/>
                </a:solidFill>
              </a:rPr>
              <a:t>m x 100 ---&gt; cm</a:t>
            </a:r>
          </a:p>
          <a:p>
            <a:r>
              <a:rPr lang="en-GB" sz="4200" dirty="0">
                <a:solidFill>
                  <a:srgbClr val="0070C0"/>
                </a:solidFill>
              </a:rPr>
              <a:t>m ÷ 1000  ---&gt; km</a:t>
            </a:r>
          </a:p>
          <a:p>
            <a:r>
              <a:rPr lang="en-GB" sz="4200" dirty="0">
                <a:solidFill>
                  <a:srgbClr val="0070C0"/>
                </a:solidFill>
              </a:rPr>
              <a:t>km x 1000 ---&gt; m</a:t>
            </a:r>
            <a:endParaRPr lang="en-GB" sz="4000" b="1" dirty="0">
              <a:solidFill>
                <a:srgbClr val="0070C0"/>
              </a:solidFill>
            </a:endParaRPr>
          </a:p>
          <a:p>
            <a:endParaRPr lang="en-GB" sz="4000" b="1" dirty="0">
              <a:solidFill>
                <a:srgbClr val="0070C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9249052" y="955069"/>
            <a:ext cx="3487250" cy="20703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18259" y="4702231"/>
            <a:ext cx="1909588" cy="194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69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60" y="957469"/>
            <a:ext cx="5865744" cy="26868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7030A0"/>
                </a:solidFill>
              </a:rPr>
              <a:t>1000 ml = 1 litre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7030A0"/>
                </a:solidFill>
              </a:rPr>
              <a:t>millilitres  ÷ 1000  ---&gt; litres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7030A0"/>
                </a:solidFill>
              </a:rPr>
              <a:t>litres x 1000 ---&gt;millilitres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9408" y="129208"/>
            <a:ext cx="3584714" cy="8282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00072" y="2845905"/>
            <a:ext cx="2782956" cy="1152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14122" y="3998844"/>
            <a:ext cx="6554857" cy="2686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000" b="1" dirty="0">
                <a:solidFill>
                  <a:srgbClr val="FF0000"/>
                </a:solidFill>
              </a:rPr>
              <a:t>1000 g = 1 kg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4000" dirty="0">
                <a:solidFill>
                  <a:srgbClr val="FF0000"/>
                </a:solidFill>
              </a:rPr>
              <a:t>grams  ÷ 1000  ---&gt; kilograms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4000" dirty="0">
                <a:solidFill>
                  <a:srgbClr val="FF0000"/>
                </a:solidFill>
              </a:rPr>
              <a:t>kilograms x 1000 ---&gt; grams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184" y="3503958"/>
            <a:ext cx="2990850" cy="29988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6688" y="0"/>
            <a:ext cx="2204166" cy="276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0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92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Money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Lockett</dc:creator>
  <cp:lastModifiedBy>Andrew Lockett</cp:lastModifiedBy>
  <cp:revision>8</cp:revision>
  <dcterms:created xsi:type="dcterms:W3CDTF">2017-04-21T08:06:13Z</dcterms:created>
  <dcterms:modified xsi:type="dcterms:W3CDTF">2017-04-24T16:09:37Z</dcterms:modified>
</cp:coreProperties>
</file>