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C4D962-FB81-447A-B2F5-0A70807CCE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1752FB-8764-455D-AA9E-6FBB728FC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E8C2EC-4B23-422A-ADAE-D365E95CD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4D2B-F039-48CC-9DEC-1A5F8014CB8A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71316-D969-43C9-8306-946BD64D7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25862-E5B9-4F9D-A995-6FC93A307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90D6-C2B3-4921-A067-A1C3A02A3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120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685D8-2DE3-402B-815C-2831F6EB7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90C1AB-5BB0-4FE2-9D04-09D8143A5A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07335-DF3D-47E5-A58A-E0E338315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4D2B-F039-48CC-9DEC-1A5F8014CB8A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78FB1-35CC-4F94-AE4C-4D71E4B7C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6AA2D-7763-4370-9419-62994E648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90D6-C2B3-4921-A067-A1C3A02A3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6910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27424C-0D24-4EC1-BDA9-343A3FE687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9EF74F-A11F-40BC-84D3-054C1ED414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823F99-20DD-441F-AE01-A004ED44B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4D2B-F039-48CC-9DEC-1A5F8014CB8A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08898-FF8D-443F-A04C-7883D1FB1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BC7A5-D92B-4AB2-91C1-4C804AE1C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90D6-C2B3-4921-A067-A1C3A02A3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473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FFBE3-B599-4BA1-8B21-8B0AD5E02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52D3E3-D5DE-477C-865D-09D2A1BFA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1BF613-600F-4E6C-B587-685BA9F2F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4D2B-F039-48CC-9DEC-1A5F8014CB8A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F5601-0C8D-40E9-AA41-430AE12F4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E5971-03F7-455D-B8BB-F683147C1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90D6-C2B3-4921-A067-A1C3A02A3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577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668B8-BD17-472F-A68C-1FB67B06C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CC6718-6BBD-4393-B747-5CC7559F2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CF8AE3-0FF2-403C-9BBC-CDFDEC1AD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4D2B-F039-48CC-9DEC-1A5F8014CB8A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85484-740D-4D91-92DE-D1527DFB8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41DB7-23F7-42C8-B1D6-7BCFF2703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90D6-C2B3-4921-A067-A1C3A02A3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08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10746-D0DD-4C75-A8B9-4EEB7F99A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5FCB8-566B-4962-B162-2AB4980045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A1C8A4-425A-4B27-A8FE-CB901D2A03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903866-592B-44D8-A88A-50B70619B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4D2B-F039-48CC-9DEC-1A5F8014CB8A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240B45-862F-437C-9135-2B4869703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398AE9-D47F-4C5C-BC37-995E8348B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90D6-C2B3-4921-A067-A1C3A02A3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64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CC658-11F5-44D9-81F3-D4EE7115E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DF30D6-CDD0-4AC2-BE5C-6E6530195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935A99-2E38-49DB-9682-655A57E6D8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863FE9-EC85-4CB6-AE3D-77EC654E00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D3078A-4AD1-4EB3-B1B5-DBAD51D726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1CCC96-401B-473A-8044-1B01DF2D7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4D2B-F039-48CC-9DEC-1A5F8014CB8A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7F1FB8D-3DC6-436F-90CD-B8AD4F24F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BE86DB-19FB-41A8-B0F2-297926AF2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90D6-C2B3-4921-A067-A1C3A02A3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80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8A90A-D0FD-4F1A-BF33-1C411065D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D835B-FB08-409D-B8B7-439376140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4D2B-F039-48CC-9DEC-1A5F8014CB8A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B609FA-3E28-46B3-B528-71FC4314B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B4BFBB-963A-4219-8C3F-66B16F71F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90D6-C2B3-4921-A067-A1C3A02A3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110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56E474-40CF-4108-B1FD-72ECB78F9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4D2B-F039-48CC-9DEC-1A5F8014CB8A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D516AD-3C93-4787-BAC8-E2AE05A2D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219C2-EBFE-45E9-8A67-A33CCB87B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90D6-C2B3-4921-A067-A1C3A02A3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506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EFA66-5BA5-416D-B7F0-38D735794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3F3FF3-6694-40B0-9589-0AEAF54113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CCE410-EB41-4F97-BFE5-708590155B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E6F4D3-CFB7-490F-ACDD-D37EE8E30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4D2B-F039-48CC-9DEC-1A5F8014CB8A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E1A526-BAF8-4ED5-AE05-08EF862C5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334ACB-59CC-49ED-979B-F238B297B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90D6-C2B3-4921-A067-A1C3A02A3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608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F133A-B268-4BF9-B5D9-7F74FC729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5AAF73-5323-4DC2-984D-B6ACF25B57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7C7CD9-5BC7-4160-A6F5-3EEE59B7F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A2B872-AD0C-4D28-A694-55231008B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A4D2B-F039-48CC-9DEC-1A5F8014CB8A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F3BE26-8A83-41EF-8DEB-5E05AB182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41BB4B-B5C0-41D4-80E4-E31FAD1FC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990D6-C2B3-4921-A067-A1C3A02A3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78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01A14C-E2B2-4D8A-9227-530769A99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8C5EA8-0839-4B62-82B9-AFF8851AF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21DB5E-92E0-468E-A5E9-356B4420CE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A4D2B-F039-48CC-9DEC-1A5F8014CB8A}" type="datetimeFigureOut">
              <a:rPr lang="en-GB" smtClean="0"/>
              <a:t>11/10/2017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4D45B-2052-431D-8435-528EE79744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625CF-54AB-4629-A9E8-4B74682AF0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990D6-C2B3-4921-A067-A1C3A02A3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79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45C961D-87DD-4813-B951-DDB3F79A4977}"/>
              </a:ext>
            </a:extLst>
          </p:cNvPr>
          <p:cNvSpPr/>
          <p:nvPr/>
        </p:nvSpPr>
        <p:spPr>
          <a:xfrm>
            <a:off x="722947" y="612299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5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5AE3CDC-40BA-423F-AEA4-612C105732F9}"/>
              </a:ext>
            </a:extLst>
          </p:cNvPr>
          <p:cNvSpPr/>
          <p:nvPr/>
        </p:nvSpPr>
        <p:spPr>
          <a:xfrm>
            <a:off x="1070610" y="611982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6 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B75ACEC-BEFF-4827-9F31-ECC79532FCEB}"/>
              </a:ext>
            </a:extLst>
          </p:cNvPr>
          <p:cNvSpPr/>
          <p:nvPr/>
        </p:nvSpPr>
        <p:spPr>
          <a:xfrm>
            <a:off x="1416050" y="611188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2936F26-FAE3-4625-9F87-9D8FC11CA49F}"/>
              </a:ext>
            </a:extLst>
          </p:cNvPr>
          <p:cNvSpPr/>
          <p:nvPr/>
        </p:nvSpPr>
        <p:spPr>
          <a:xfrm>
            <a:off x="1764030" y="612775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1 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60C724D-45FD-44E3-BA51-C26AEE8DF4F6}"/>
              </a:ext>
            </a:extLst>
          </p:cNvPr>
          <p:cNvSpPr/>
          <p:nvPr/>
        </p:nvSpPr>
        <p:spPr>
          <a:xfrm>
            <a:off x="2113915" y="612775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3F7CAF8-95E7-47BD-A677-B1B32548AE3B}"/>
              </a:ext>
            </a:extLst>
          </p:cNvPr>
          <p:cNvGrpSpPr/>
          <p:nvPr/>
        </p:nvGrpSpPr>
        <p:grpSpPr>
          <a:xfrm>
            <a:off x="722947" y="1106488"/>
            <a:ext cx="1733868" cy="496887"/>
            <a:chOff x="722947" y="611188"/>
            <a:chExt cx="1733868" cy="496887"/>
          </a:xfrm>
        </p:grpSpPr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A043E362-33ED-4C8A-85A1-ACE7FA1868AE}"/>
                </a:ext>
              </a:extLst>
            </p:cNvPr>
            <p:cNvSpPr/>
            <p:nvPr/>
          </p:nvSpPr>
          <p:spPr>
            <a:xfrm>
              <a:off x="722947" y="612299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5</a:t>
              </a:r>
            </a:p>
          </p:txBody>
        </p:sp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C0BEA819-76A3-4279-8247-4BC8CA6D80C2}"/>
                </a:ext>
              </a:extLst>
            </p:cNvPr>
            <p:cNvSpPr/>
            <p:nvPr/>
          </p:nvSpPr>
          <p:spPr>
            <a:xfrm>
              <a:off x="1070610" y="611982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5" name="Rectangle: Rounded Corners 14">
              <a:extLst>
                <a:ext uri="{FF2B5EF4-FFF2-40B4-BE49-F238E27FC236}">
                  <a16:creationId xmlns:a16="http://schemas.microsoft.com/office/drawing/2014/main" id="{2067B283-793C-454C-BEB0-1F8BD6958449}"/>
                </a:ext>
              </a:extLst>
            </p:cNvPr>
            <p:cNvSpPr/>
            <p:nvPr/>
          </p:nvSpPr>
          <p:spPr>
            <a:xfrm>
              <a:off x="1416050" y="611188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endPara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B2ACF0A0-309C-400C-B3B1-530170434F3E}"/>
                </a:ext>
              </a:extLst>
            </p:cNvPr>
            <p:cNvSpPr/>
            <p:nvPr/>
          </p:nvSpPr>
          <p:spPr>
            <a:xfrm>
              <a:off x="1764030" y="612775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7</a:t>
              </a:r>
            </a:p>
          </p:txBody>
        </p: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0E94A0A1-FA28-40F5-A8A4-A5120CFD5EC4}"/>
                </a:ext>
              </a:extLst>
            </p:cNvPr>
            <p:cNvSpPr/>
            <p:nvPr/>
          </p:nvSpPr>
          <p:spPr>
            <a:xfrm>
              <a:off x="2113915" y="612775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9 </a:t>
              </a:r>
            </a:p>
          </p:txBody>
        </p:sp>
      </p:grp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C050EFA-2B54-47ED-A65D-F5BB603E5E6D}"/>
              </a:ext>
            </a:extLst>
          </p:cNvPr>
          <p:cNvCxnSpPr>
            <a:cxnSpLocks/>
          </p:cNvCxnSpPr>
          <p:nvPr/>
        </p:nvCxnSpPr>
        <p:spPr>
          <a:xfrm>
            <a:off x="271463" y="1623217"/>
            <a:ext cx="23256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25DD4441-302C-4B03-8935-82A6D897FFAB}"/>
              </a:ext>
            </a:extLst>
          </p:cNvPr>
          <p:cNvSpPr/>
          <p:nvPr/>
        </p:nvSpPr>
        <p:spPr>
          <a:xfrm>
            <a:off x="722947" y="1648142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7708CCB1-E8F1-4E0F-845E-9662CDB51112}"/>
              </a:ext>
            </a:extLst>
          </p:cNvPr>
          <p:cNvSpPr/>
          <p:nvPr/>
        </p:nvSpPr>
        <p:spPr>
          <a:xfrm>
            <a:off x="1070610" y="1647825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3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542B2F19-9583-4BF5-8812-363BEFF958E7}"/>
              </a:ext>
            </a:extLst>
          </p:cNvPr>
          <p:cNvSpPr/>
          <p:nvPr/>
        </p:nvSpPr>
        <p:spPr>
          <a:xfrm>
            <a:off x="1416050" y="1647031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2</a:t>
            </a: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A11BBE38-A101-45A5-A361-89366ACC3B3B}"/>
              </a:ext>
            </a:extLst>
          </p:cNvPr>
          <p:cNvSpPr/>
          <p:nvPr/>
        </p:nvSpPr>
        <p:spPr>
          <a:xfrm>
            <a:off x="1764030" y="1648618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0E572572-72B5-4514-A60B-3F8B956BD605}"/>
              </a:ext>
            </a:extLst>
          </p:cNvPr>
          <p:cNvSpPr/>
          <p:nvPr/>
        </p:nvSpPr>
        <p:spPr>
          <a:xfrm>
            <a:off x="2113915" y="1648618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8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AB8621A-FBAA-4790-83A6-C016E4EDBEC4}"/>
              </a:ext>
            </a:extLst>
          </p:cNvPr>
          <p:cNvCxnSpPr>
            <a:cxnSpLocks/>
          </p:cNvCxnSpPr>
          <p:nvPr/>
        </p:nvCxnSpPr>
        <p:spPr>
          <a:xfrm>
            <a:off x="271463" y="2175667"/>
            <a:ext cx="23256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471E2C06-8FBF-411B-A858-DBC69569F8B4}"/>
              </a:ext>
            </a:extLst>
          </p:cNvPr>
          <p:cNvSpPr/>
          <p:nvPr/>
        </p:nvSpPr>
        <p:spPr>
          <a:xfrm>
            <a:off x="375125" y="1647031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B2085D1-7790-49A9-B431-2E1C06F5E52D}"/>
              </a:ext>
            </a:extLst>
          </p:cNvPr>
          <p:cNvSpPr txBox="1"/>
          <p:nvPr/>
        </p:nvSpPr>
        <p:spPr>
          <a:xfrm>
            <a:off x="383935" y="1244837"/>
            <a:ext cx="29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+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26F33F12-A99A-4639-B481-7EC1FAA72A42}"/>
              </a:ext>
            </a:extLst>
          </p:cNvPr>
          <p:cNvSpPr/>
          <p:nvPr/>
        </p:nvSpPr>
        <p:spPr>
          <a:xfrm>
            <a:off x="3532654" y="655955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GB" sz="1100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20518685-CE40-45F2-B248-02C11128E404}"/>
              </a:ext>
            </a:extLst>
          </p:cNvPr>
          <p:cNvSpPr/>
          <p:nvPr/>
        </p:nvSpPr>
        <p:spPr>
          <a:xfrm>
            <a:off x="3880317" y="655638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6 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5E1A3984-8BB6-43F2-9D9B-99358EAA572E}"/>
              </a:ext>
            </a:extLst>
          </p:cNvPr>
          <p:cNvSpPr/>
          <p:nvPr/>
        </p:nvSpPr>
        <p:spPr>
          <a:xfrm>
            <a:off x="4225757" y="654844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A0798456-B910-48E6-B466-58FC8F6A28ED}"/>
              </a:ext>
            </a:extLst>
          </p:cNvPr>
          <p:cNvSpPr/>
          <p:nvPr/>
        </p:nvSpPr>
        <p:spPr>
          <a:xfrm>
            <a:off x="4573737" y="656431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95978A71-0DC6-4793-B86C-B4CA8585DF54}"/>
              </a:ext>
            </a:extLst>
          </p:cNvPr>
          <p:cNvSpPr/>
          <p:nvPr/>
        </p:nvSpPr>
        <p:spPr>
          <a:xfrm>
            <a:off x="4923622" y="656431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0D7A3B9-C4C9-4333-B558-074E00DE8115}"/>
              </a:ext>
            </a:extLst>
          </p:cNvPr>
          <p:cNvGrpSpPr/>
          <p:nvPr/>
        </p:nvGrpSpPr>
        <p:grpSpPr>
          <a:xfrm>
            <a:off x="3532654" y="1150144"/>
            <a:ext cx="1733868" cy="496887"/>
            <a:chOff x="722947" y="611188"/>
            <a:chExt cx="1733868" cy="496887"/>
          </a:xfrm>
        </p:grpSpPr>
        <p:sp>
          <p:nvSpPr>
            <p:cNvPr id="37" name="Rectangle: Rounded Corners 36">
              <a:extLst>
                <a:ext uri="{FF2B5EF4-FFF2-40B4-BE49-F238E27FC236}">
                  <a16:creationId xmlns:a16="http://schemas.microsoft.com/office/drawing/2014/main" id="{043AD855-059E-4DDE-95BE-FB7194846941}"/>
                </a:ext>
              </a:extLst>
            </p:cNvPr>
            <p:cNvSpPr/>
            <p:nvPr/>
          </p:nvSpPr>
          <p:spPr>
            <a:xfrm>
              <a:off x="722947" y="612299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8</a:t>
              </a:r>
            </a:p>
          </p:txBody>
        </p:sp>
        <p:sp>
          <p:nvSpPr>
            <p:cNvPr id="38" name="Rectangle: Rounded Corners 37">
              <a:extLst>
                <a:ext uri="{FF2B5EF4-FFF2-40B4-BE49-F238E27FC236}">
                  <a16:creationId xmlns:a16="http://schemas.microsoft.com/office/drawing/2014/main" id="{DC0783E1-6FCB-46EB-AC74-8789F3A06F0E}"/>
                </a:ext>
              </a:extLst>
            </p:cNvPr>
            <p:cNvSpPr/>
            <p:nvPr/>
          </p:nvSpPr>
          <p:spPr>
            <a:xfrm>
              <a:off x="1070610" y="611982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a typeface="Calibri" panose="020F0502020204030204" pitchFamily="34" charset="0"/>
                  <a:cs typeface="Times New Roman" panose="02020603050405020304" pitchFamily="18" charset="0"/>
                </a:rPr>
                <a:t>8</a:t>
              </a:r>
              <a:endPara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Rectangle: Rounded Corners 38">
              <a:extLst>
                <a:ext uri="{FF2B5EF4-FFF2-40B4-BE49-F238E27FC236}">
                  <a16:creationId xmlns:a16="http://schemas.microsoft.com/office/drawing/2014/main" id="{E9551EC9-8ABA-4B15-8CAA-44F9ED2CB07A}"/>
                </a:ext>
              </a:extLst>
            </p:cNvPr>
            <p:cNvSpPr/>
            <p:nvPr/>
          </p:nvSpPr>
          <p:spPr>
            <a:xfrm>
              <a:off x="1416050" y="611188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58EFA6B6-59F5-4459-A2D5-83AFB9667B3A}"/>
                </a:ext>
              </a:extLst>
            </p:cNvPr>
            <p:cNvSpPr/>
            <p:nvPr/>
          </p:nvSpPr>
          <p:spPr>
            <a:xfrm>
              <a:off x="1764030" y="612775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7</a:t>
              </a:r>
            </a:p>
          </p:txBody>
        </p:sp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679B24F7-A4D0-4DCB-BB61-D413408E97A3}"/>
                </a:ext>
              </a:extLst>
            </p:cNvPr>
            <p:cNvSpPr/>
            <p:nvPr/>
          </p:nvSpPr>
          <p:spPr>
            <a:xfrm>
              <a:off x="2113915" y="612775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9 </a:t>
              </a:r>
            </a:p>
          </p:txBody>
        </p:sp>
      </p:grp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FBCAA823-0F8D-446E-9D23-9B4F67D72067}"/>
              </a:ext>
            </a:extLst>
          </p:cNvPr>
          <p:cNvCxnSpPr>
            <a:cxnSpLocks/>
          </p:cNvCxnSpPr>
          <p:nvPr/>
        </p:nvCxnSpPr>
        <p:spPr>
          <a:xfrm>
            <a:off x="3081170" y="1666873"/>
            <a:ext cx="23256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EB65ED69-BD90-496A-BD19-98F94B351102}"/>
              </a:ext>
            </a:extLst>
          </p:cNvPr>
          <p:cNvSpPr/>
          <p:nvPr/>
        </p:nvSpPr>
        <p:spPr>
          <a:xfrm>
            <a:off x="3532654" y="1691798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C4F3A13E-FA33-4FA8-B56E-6F76158AA6C3}"/>
              </a:ext>
            </a:extLst>
          </p:cNvPr>
          <p:cNvSpPr/>
          <p:nvPr/>
        </p:nvSpPr>
        <p:spPr>
          <a:xfrm>
            <a:off x="3880317" y="1691481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8B26E056-74E0-4401-B37D-42FAE12FD52C}"/>
              </a:ext>
            </a:extLst>
          </p:cNvPr>
          <p:cNvSpPr/>
          <p:nvPr/>
        </p:nvSpPr>
        <p:spPr>
          <a:xfrm>
            <a:off x="4225757" y="1690687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81414C8A-11C1-4F18-9B26-94D649C9FE62}"/>
              </a:ext>
            </a:extLst>
          </p:cNvPr>
          <p:cNvSpPr/>
          <p:nvPr/>
        </p:nvSpPr>
        <p:spPr>
          <a:xfrm>
            <a:off x="4573737" y="1692274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GB" sz="1100" dirty="0"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1CEE6CE8-6364-4EA0-AE71-7DADE6ED2720}"/>
              </a:ext>
            </a:extLst>
          </p:cNvPr>
          <p:cNvSpPr/>
          <p:nvPr/>
        </p:nvSpPr>
        <p:spPr>
          <a:xfrm>
            <a:off x="4923622" y="1692274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GB" sz="1100" dirty="0"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D4367CF0-0666-4116-9819-2A642C94C67F}"/>
              </a:ext>
            </a:extLst>
          </p:cNvPr>
          <p:cNvCxnSpPr>
            <a:cxnSpLocks/>
          </p:cNvCxnSpPr>
          <p:nvPr/>
        </p:nvCxnSpPr>
        <p:spPr>
          <a:xfrm>
            <a:off x="3081170" y="2219323"/>
            <a:ext cx="23256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37C3BEA2-F1E9-4677-A726-DCDF078596AF}"/>
              </a:ext>
            </a:extLst>
          </p:cNvPr>
          <p:cNvSpPr/>
          <p:nvPr/>
        </p:nvSpPr>
        <p:spPr>
          <a:xfrm>
            <a:off x="3184832" y="1690687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C5E1951-5455-4059-BCBF-57C48C8E2D57}"/>
              </a:ext>
            </a:extLst>
          </p:cNvPr>
          <p:cNvSpPr txBox="1"/>
          <p:nvPr/>
        </p:nvSpPr>
        <p:spPr>
          <a:xfrm>
            <a:off x="3193642" y="1288493"/>
            <a:ext cx="29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+</a:t>
            </a:r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AB4A8860-E875-4180-B2F6-484E44792613}"/>
              </a:ext>
            </a:extLst>
          </p:cNvPr>
          <p:cNvSpPr/>
          <p:nvPr/>
        </p:nvSpPr>
        <p:spPr>
          <a:xfrm>
            <a:off x="718025" y="2535442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1F2C953A-E1D0-403E-B1F6-5663F28D0FFC}"/>
              </a:ext>
            </a:extLst>
          </p:cNvPr>
          <p:cNvSpPr/>
          <p:nvPr/>
        </p:nvSpPr>
        <p:spPr>
          <a:xfrm>
            <a:off x="1065688" y="2535125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5</a:t>
            </a: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DB540E7F-0CD0-4705-9BFA-0FC3061BA07C}"/>
              </a:ext>
            </a:extLst>
          </p:cNvPr>
          <p:cNvSpPr/>
          <p:nvPr/>
        </p:nvSpPr>
        <p:spPr>
          <a:xfrm>
            <a:off x="1411128" y="2534331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FF8F2A65-B8B2-4D3E-8BCD-A00CABDBDDFF}"/>
              </a:ext>
            </a:extLst>
          </p:cNvPr>
          <p:cNvSpPr/>
          <p:nvPr/>
        </p:nvSpPr>
        <p:spPr>
          <a:xfrm>
            <a:off x="1759108" y="2535918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5</a:t>
            </a: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64F0139B-040B-42AF-9BD9-7E55E144AC62}"/>
              </a:ext>
            </a:extLst>
          </p:cNvPr>
          <p:cNvSpPr/>
          <p:nvPr/>
        </p:nvSpPr>
        <p:spPr>
          <a:xfrm>
            <a:off x="2108993" y="2535918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EDE41EB6-F888-457E-9B65-340465F81C7A}"/>
              </a:ext>
            </a:extLst>
          </p:cNvPr>
          <p:cNvGrpSpPr/>
          <p:nvPr/>
        </p:nvGrpSpPr>
        <p:grpSpPr>
          <a:xfrm>
            <a:off x="718025" y="3029631"/>
            <a:ext cx="1733868" cy="496887"/>
            <a:chOff x="722947" y="611188"/>
            <a:chExt cx="1733868" cy="496887"/>
          </a:xfrm>
        </p:grpSpPr>
        <p:sp>
          <p:nvSpPr>
            <p:cNvPr id="57" name="Rectangle: Rounded Corners 56">
              <a:extLst>
                <a:ext uri="{FF2B5EF4-FFF2-40B4-BE49-F238E27FC236}">
                  <a16:creationId xmlns:a16="http://schemas.microsoft.com/office/drawing/2014/main" id="{E2E79CA1-843F-4ABD-87A5-E4AE77578EEA}"/>
                </a:ext>
              </a:extLst>
            </p:cNvPr>
            <p:cNvSpPr/>
            <p:nvPr/>
          </p:nvSpPr>
          <p:spPr>
            <a:xfrm>
              <a:off x="722947" y="612299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5</a:t>
              </a:r>
            </a:p>
          </p:txBody>
        </p:sp>
        <p:sp>
          <p:nvSpPr>
            <p:cNvPr id="58" name="Rectangle: Rounded Corners 57">
              <a:extLst>
                <a:ext uri="{FF2B5EF4-FFF2-40B4-BE49-F238E27FC236}">
                  <a16:creationId xmlns:a16="http://schemas.microsoft.com/office/drawing/2014/main" id="{C0722F24-1B17-4B1E-97D8-AD6BC576B44E}"/>
                </a:ext>
              </a:extLst>
            </p:cNvPr>
            <p:cNvSpPr/>
            <p:nvPr/>
          </p:nvSpPr>
          <p:spPr>
            <a:xfrm>
              <a:off x="1070610" y="611982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59" name="Rectangle: Rounded Corners 58">
              <a:extLst>
                <a:ext uri="{FF2B5EF4-FFF2-40B4-BE49-F238E27FC236}">
                  <a16:creationId xmlns:a16="http://schemas.microsoft.com/office/drawing/2014/main" id="{27CDE839-D943-40C9-B0B7-6FF10795A70B}"/>
                </a:ext>
              </a:extLst>
            </p:cNvPr>
            <p:cNvSpPr/>
            <p:nvPr/>
          </p:nvSpPr>
          <p:spPr>
            <a:xfrm>
              <a:off x="1416050" y="611188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60" name="Rectangle: Rounded Corners 59">
              <a:extLst>
                <a:ext uri="{FF2B5EF4-FFF2-40B4-BE49-F238E27FC236}">
                  <a16:creationId xmlns:a16="http://schemas.microsoft.com/office/drawing/2014/main" id="{78938A97-ABF6-49C0-B370-30B218B80FED}"/>
                </a:ext>
              </a:extLst>
            </p:cNvPr>
            <p:cNvSpPr/>
            <p:nvPr/>
          </p:nvSpPr>
          <p:spPr>
            <a:xfrm>
              <a:off x="1764030" y="612775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1" name="Rectangle: Rounded Corners 60">
              <a:extLst>
                <a:ext uri="{FF2B5EF4-FFF2-40B4-BE49-F238E27FC236}">
                  <a16:creationId xmlns:a16="http://schemas.microsoft.com/office/drawing/2014/main" id="{A185896A-DBAE-4ECD-B512-2A5DAB927374}"/>
                </a:ext>
              </a:extLst>
            </p:cNvPr>
            <p:cNvSpPr/>
            <p:nvPr/>
          </p:nvSpPr>
          <p:spPr>
            <a:xfrm>
              <a:off x="2113915" y="612775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3 </a:t>
              </a:r>
            </a:p>
          </p:txBody>
        </p:sp>
      </p:grp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CB17B401-CC52-4C05-97B9-3F070094EC97}"/>
              </a:ext>
            </a:extLst>
          </p:cNvPr>
          <p:cNvCxnSpPr>
            <a:cxnSpLocks/>
          </p:cNvCxnSpPr>
          <p:nvPr/>
        </p:nvCxnSpPr>
        <p:spPr>
          <a:xfrm>
            <a:off x="266541" y="3546360"/>
            <a:ext cx="23256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1124F46B-68D9-41C2-8A05-935DCD879041}"/>
              </a:ext>
            </a:extLst>
          </p:cNvPr>
          <p:cNvSpPr/>
          <p:nvPr/>
        </p:nvSpPr>
        <p:spPr>
          <a:xfrm>
            <a:off x="718025" y="3571285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2</a:t>
            </a:r>
          </a:p>
        </p:txBody>
      </p:sp>
      <p:sp>
        <p:nvSpPr>
          <p:cNvPr id="64" name="Rectangle: Rounded Corners 63">
            <a:extLst>
              <a:ext uri="{FF2B5EF4-FFF2-40B4-BE49-F238E27FC236}">
                <a16:creationId xmlns:a16="http://schemas.microsoft.com/office/drawing/2014/main" id="{5F9DED7B-E876-4252-9915-F18C2B6BFEEB}"/>
              </a:ext>
            </a:extLst>
          </p:cNvPr>
          <p:cNvSpPr/>
          <p:nvPr/>
        </p:nvSpPr>
        <p:spPr>
          <a:xfrm>
            <a:off x="1065688" y="3570968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CB7C6A1F-AB9E-4859-831D-2D484DC62295}"/>
              </a:ext>
            </a:extLst>
          </p:cNvPr>
          <p:cNvSpPr/>
          <p:nvPr/>
        </p:nvSpPr>
        <p:spPr>
          <a:xfrm>
            <a:off x="1411128" y="3570174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1 </a:t>
            </a:r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A887C81C-82B1-4ACE-8D71-E19FB2DAF55C}"/>
              </a:ext>
            </a:extLst>
          </p:cNvPr>
          <p:cNvSpPr/>
          <p:nvPr/>
        </p:nvSpPr>
        <p:spPr>
          <a:xfrm>
            <a:off x="1759108" y="3571761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6549ABF6-80AC-48BB-B2C5-18347DD39BF2}"/>
              </a:ext>
            </a:extLst>
          </p:cNvPr>
          <p:cNvSpPr/>
          <p:nvPr/>
        </p:nvSpPr>
        <p:spPr>
          <a:xfrm>
            <a:off x="2108993" y="3571761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4245DD04-C36A-42F0-89FD-D8648C9FC991}"/>
              </a:ext>
            </a:extLst>
          </p:cNvPr>
          <p:cNvCxnSpPr>
            <a:cxnSpLocks/>
          </p:cNvCxnSpPr>
          <p:nvPr/>
        </p:nvCxnSpPr>
        <p:spPr>
          <a:xfrm>
            <a:off x="266541" y="4098810"/>
            <a:ext cx="23256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BD77A38F-0594-4C83-8735-CE875E6609D1}"/>
              </a:ext>
            </a:extLst>
          </p:cNvPr>
          <p:cNvSpPr/>
          <p:nvPr/>
        </p:nvSpPr>
        <p:spPr>
          <a:xfrm>
            <a:off x="370203" y="3570174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23C99F38-C81D-40D8-84DC-25062CED3175}"/>
              </a:ext>
            </a:extLst>
          </p:cNvPr>
          <p:cNvSpPr txBox="1"/>
          <p:nvPr/>
        </p:nvSpPr>
        <p:spPr>
          <a:xfrm>
            <a:off x="379013" y="3167980"/>
            <a:ext cx="29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+</a:t>
            </a: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3C7B872F-A5DC-4205-87DA-59559D1B4BB3}"/>
              </a:ext>
            </a:extLst>
          </p:cNvPr>
          <p:cNvSpPr/>
          <p:nvPr/>
        </p:nvSpPr>
        <p:spPr>
          <a:xfrm>
            <a:off x="3516654" y="2546236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7</a:t>
            </a:r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E2957571-15ED-4325-923E-A55900C2BAFF}"/>
              </a:ext>
            </a:extLst>
          </p:cNvPr>
          <p:cNvSpPr/>
          <p:nvPr/>
        </p:nvSpPr>
        <p:spPr>
          <a:xfrm>
            <a:off x="3864317" y="2545919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1D43FAF5-9B00-42F7-92CC-1017EAB63146}"/>
              </a:ext>
            </a:extLst>
          </p:cNvPr>
          <p:cNvSpPr/>
          <p:nvPr/>
        </p:nvSpPr>
        <p:spPr>
          <a:xfrm>
            <a:off x="4209757" y="2545125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74" name="Rectangle: Rounded Corners 73">
            <a:extLst>
              <a:ext uri="{FF2B5EF4-FFF2-40B4-BE49-F238E27FC236}">
                <a16:creationId xmlns:a16="http://schemas.microsoft.com/office/drawing/2014/main" id="{83DB2C37-6E1B-4D29-A430-888E9C87C143}"/>
              </a:ext>
            </a:extLst>
          </p:cNvPr>
          <p:cNvSpPr/>
          <p:nvPr/>
        </p:nvSpPr>
        <p:spPr>
          <a:xfrm>
            <a:off x="4557737" y="2546712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5</a:t>
            </a:r>
          </a:p>
        </p:txBody>
      </p:sp>
      <p:sp>
        <p:nvSpPr>
          <p:cNvPr id="75" name="Rectangle: Rounded Corners 74">
            <a:extLst>
              <a:ext uri="{FF2B5EF4-FFF2-40B4-BE49-F238E27FC236}">
                <a16:creationId xmlns:a16="http://schemas.microsoft.com/office/drawing/2014/main" id="{3B7D84B6-523C-472D-A380-E61A75B9F16F}"/>
              </a:ext>
            </a:extLst>
          </p:cNvPr>
          <p:cNvSpPr/>
          <p:nvPr/>
        </p:nvSpPr>
        <p:spPr>
          <a:xfrm>
            <a:off x="4907622" y="2546712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2171742-8194-4F17-9B85-72E0335F7810}"/>
              </a:ext>
            </a:extLst>
          </p:cNvPr>
          <p:cNvGrpSpPr/>
          <p:nvPr/>
        </p:nvGrpSpPr>
        <p:grpSpPr>
          <a:xfrm>
            <a:off x="3516654" y="3040425"/>
            <a:ext cx="1733868" cy="496887"/>
            <a:chOff x="722947" y="611188"/>
            <a:chExt cx="1733868" cy="496887"/>
          </a:xfrm>
        </p:grpSpPr>
        <p:sp>
          <p:nvSpPr>
            <p:cNvPr id="77" name="Rectangle: Rounded Corners 76">
              <a:extLst>
                <a:ext uri="{FF2B5EF4-FFF2-40B4-BE49-F238E27FC236}">
                  <a16:creationId xmlns:a16="http://schemas.microsoft.com/office/drawing/2014/main" id="{BB249106-6A02-4A82-92DA-9CE149A81085}"/>
                </a:ext>
              </a:extLst>
            </p:cNvPr>
            <p:cNvSpPr/>
            <p:nvPr/>
          </p:nvSpPr>
          <p:spPr>
            <a:xfrm>
              <a:off x="722947" y="612299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78" name="Rectangle: Rounded Corners 77">
              <a:extLst>
                <a:ext uri="{FF2B5EF4-FFF2-40B4-BE49-F238E27FC236}">
                  <a16:creationId xmlns:a16="http://schemas.microsoft.com/office/drawing/2014/main" id="{7ED9B304-DE8B-4F79-BE97-9B9FDDCD2AE2}"/>
                </a:ext>
              </a:extLst>
            </p:cNvPr>
            <p:cNvSpPr/>
            <p:nvPr/>
          </p:nvSpPr>
          <p:spPr>
            <a:xfrm>
              <a:off x="1070610" y="611982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79" name="Rectangle: Rounded Corners 78">
              <a:extLst>
                <a:ext uri="{FF2B5EF4-FFF2-40B4-BE49-F238E27FC236}">
                  <a16:creationId xmlns:a16="http://schemas.microsoft.com/office/drawing/2014/main" id="{F21D5A89-869D-41BB-A4D0-DAAA06515D21}"/>
                </a:ext>
              </a:extLst>
            </p:cNvPr>
            <p:cNvSpPr/>
            <p:nvPr/>
          </p:nvSpPr>
          <p:spPr>
            <a:xfrm>
              <a:off x="1416050" y="611188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endPara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0" name="Rectangle: Rounded Corners 79">
              <a:extLst>
                <a:ext uri="{FF2B5EF4-FFF2-40B4-BE49-F238E27FC236}">
                  <a16:creationId xmlns:a16="http://schemas.microsoft.com/office/drawing/2014/main" id="{1D73E6F9-6236-443E-BFED-A94CD409CA0B}"/>
                </a:ext>
              </a:extLst>
            </p:cNvPr>
            <p:cNvSpPr/>
            <p:nvPr/>
          </p:nvSpPr>
          <p:spPr>
            <a:xfrm>
              <a:off x="1764030" y="612775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3 </a:t>
              </a:r>
            </a:p>
          </p:txBody>
        </p:sp>
        <p:sp>
          <p:nvSpPr>
            <p:cNvPr id="81" name="Rectangle: Rounded Corners 80">
              <a:extLst>
                <a:ext uri="{FF2B5EF4-FFF2-40B4-BE49-F238E27FC236}">
                  <a16:creationId xmlns:a16="http://schemas.microsoft.com/office/drawing/2014/main" id="{C1A34872-571E-48F4-8B5C-6D97E68F6A56}"/>
                </a:ext>
              </a:extLst>
            </p:cNvPr>
            <p:cNvSpPr/>
            <p:nvPr/>
          </p:nvSpPr>
          <p:spPr>
            <a:xfrm>
              <a:off x="2113915" y="612775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9 </a:t>
              </a:r>
            </a:p>
          </p:txBody>
        </p:sp>
      </p:grp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E6EC0348-6EA3-428B-9DC8-1D2E42C9ACD8}"/>
              </a:ext>
            </a:extLst>
          </p:cNvPr>
          <p:cNvCxnSpPr>
            <a:cxnSpLocks/>
          </p:cNvCxnSpPr>
          <p:nvPr/>
        </p:nvCxnSpPr>
        <p:spPr>
          <a:xfrm>
            <a:off x="3469267" y="3557154"/>
            <a:ext cx="19215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: Rounded Corners 82">
            <a:extLst>
              <a:ext uri="{FF2B5EF4-FFF2-40B4-BE49-F238E27FC236}">
                <a16:creationId xmlns:a16="http://schemas.microsoft.com/office/drawing/2014/main" id="{1DE5C35D-DF32-455B-97CE-91752F75A36E}"/>
              </a:ext>
            </a:extLst>
          </p:cNvPr>
          <p:cNvSpPr/>
          <p:nvPr/>
        </p:nvSpPr>
        <p:spPr>
          <a:xfrm>
            <a:off x="3516654" y="3582079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4</a:t>
            </a:r>
          </a:p>
        </p:txBody>
      </p:sp>
      <p:sp>
        <p:nvSpPr>
          <p:cNvPr id="84" name="Rectangle: Rounded Corners 83">
            <a:extLst>
              <a:ext uri="{FF2B5EF4-FFF2-40B4-BE49-F238E27FC236}">
                <a16:creationId xmlns:a16="http://schemas.microsoft.com/office/drawing/2014/main" id="{63F9E967-B9A8-4D6A-8E9D-84AC6B384BA0}"/>
              </a:ext>
            </a:extLst>
          </p:cNvPr>
          <p:cNvSpPr/>
          <p:nvPr/>
        </p:nvSpPr>
        <p:spPr>
          <a:xfrm>
            <a:off x="3864317" y="3581762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85" name="Rectangle: Rounded Corners 84">
            <a:extLst>
              <a:ext uri="{FF2B5EF4-FFF2-40B4-BE49-F238E27FC236}">
                <a16:creationId xmlns:a16="http://schemas.microsoft.com/office/drawing/2014/main" id="{390E502F-F609-41E3-B9A2-00B5A7E12A6A}"/>
              </a:ext>
            </a:extLst>
          </p:cNvPr>
          <p:cNvSpPr/>
          <p:nvPr/>
        </p:nvSpPr>
        <p:spPr>
          <a:xfrm>
            <a:off x="4209757" y="3580968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6</a:t>
            </a:r>
          </a:p>
        </p:txBody>
      </p:sp>
      <p:sp>
        <p:nvSpPr>
          <p:cNvPr id="86" name="Rectangle: Rounded Corners 85">
            <a:extLst>
              <a:ext uri="{FF2B5EF4-FFF2-40B4-BE49-F238E27FC236}">
                <a16:creationId xmlns:a16="http://schemas.microsoft.com/office/drawing/2014/main" id="{80B41E18-64F7-41EE-9413-00824174D346}"/>
              </a:ext>
            </a:extLst>
          </p:cNvPr>
          <p:cNvSpPr/>
          <p:nvPr/>
        </p:nvSpPr>
        <p:spPr>
          <a:xfrm>
            <a:off x="4557737" y="3582555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87" name="Rectangle: Rounded Corners 86">
            <a:extLst>
              <a:ext uri="{FF2B5EF4-FFF2-40B4-BE49-F238E27FC236}">
                <a16:creationId xmlns:a16="http://schemas.microsoft.com/office/drawing/2014/main" id="{25452C3D-21E6-4D61-B8A9-9112BFF81A06}"/>
              </a:ext>
            </a:extLst>
          </p:cNvPr>
          <p:cNvSpPr/>
          <p:nvPr/>
        </p:nvSpPr>
        <p:spPr>
          <a:xfrm>
            <a:off x="4907622" y="3582555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GB" sz="1100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F47F4170-41F5-42FB-8A6E-B58D1911A772}"/>
              </a:ext>
            </a:extLst>
          </p:cNvPr>
          <p:cNvCxnSpPr>
            <a:cxnSpLocks/>
          </p:cNvCxnSpPr>
          <p:nvPr/>
        </p:nvCxnSpPr>
        <p:spPr>
          <a:xfrm>
            <a:off x="3469267" y="4107543"/>
            <a:ext cx="1921590" cy="206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>
            <a:extLst>
              <a:ext uri="{FF2B5EF4-FFF2-40B4-BE49-F238E27FC236}">
                <a16:creationId xmlns:a16="http://schemas.microsoft.com/office/drawing/2014/main" id="{F1A2C569-194B-4634-8CC2-4259F8FDFF52}"/>
              </a:ext>
            </a:extLst>
          </p:cNvPr>
          <p:cNvSpPr txBox="1"/>
          <p:nvPr/>
        </p:nvSpPr>
        <p:spPr>
          <a:xfrm>
            <a:off x="3177642" y="3178774"/>
            <a:ext cx="29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-</a:t>
            </a:r>
          </a:p>
        </p:txBody>
      </p:sp>
      <p:sp>
        <p:nvSpPr>
          <p:cNvPr id="91" name="Rectangle: Rounded Corners 90">
            <a:extLst>
              <a:ext uri="{FF2B5EF4-FFF2-40B4-BE49-F238E27FC236}">
                <a16:creationId xmlns:a16="http://schemas.microsoft.com/office/drawing/2014/main" id="{452D37F3-A073-4737-AC56-A0D8A70DEEAA}"/>
              </a:ext>
            </a:extLst>
          </p:cNvPr>
          <p:cNvSpPr/>
          <p:nvPr/>
        </p:nvSpPr>
        <p:spPr>
          <a:xfrm>
            <a:off x="6410794" y="675797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5</a:t>
            </a:r>
          </a:p>
        </p:txBody>
      </p:sp>
      <p:sp>
        <p:nvSpPr>
          <p:cNvPr id="92" name="Rectangle: Rounded Corners 91">
            <a:extLst>
              <a:ext uri="{FF2B5EF4-FFF2-40B4-BE49-F238E27FC236}">
                <a16:creationId xmlns:a16="http://schemas.microsoft.com/office/drawing/2014/main" id="{5CFE800C-C3DF-452E-88B3-8E095C4CBD7A}"/>
              </a:ext>
            </a:extLst>
          </p:cNvPr>
          <p:cNvSpPr/>
          <p:nvPr/>
        </p:nvSpPr>
        <p:spPr>
          <a:xfrm>
            <a:off x="6758457" y="675480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6 </a:t>
            </a:r>
          </a:p>
        </p:txBody>
      </p:sp>
      <p:sp>
        <p:nvSpPr>
          <p:cNvPr id="93" name="Rectangle: Rounded Corners 92">
            <a:extLst>
              <a:ext uri="{FF2B5EF4-FFF2-40B4-BE49-F238E27FC236}">
                <a16:creationId xmlns:a16="http://schemas.microsoft.com/office/drawing/2014/main" id="{D7CC9331-A397-4024-A914-0275D77B1FAF}"/>
              </a:ext>
            </a:extLst>
          </p:cNvPr>
          <p:cNvSpPr/>
          <p:nvPr/>
        </p:nvSpPr>
        <p:spPr>
          <a:xfrm>
            <a:off x="7103897" y="674686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94" name="Rectangle: Rounded Corners 93">
            <a:extLst>
              <a:ext uri="{FF2B5EF4-FFF2-40B4-BE49-F238E27FC236}">
                <a16:creationId xmlns:a16="http://schemas.microsoft.com/office/drawing/2014/main" id="{E9BD9C1A-1E22-4E6E-B6B8-96C96D12E4A5}"/>
              </a:ext>
            </a:extLst>
          </p:cNvPr>
          <p:cNvSpPr/>
          <p:nvPr/>
        </p:nvSpPr>
        <p:spPr>
          <a:xfrm>
            <a:off x="7451877" y="676273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1 </a:t>
            </a:r>
          </a:p>
        </p:txBody>
      </p:sp>
      <p:sp>
        <p:nvSpPr>
          <p:cNvPr id="95" name="Rectangle: Rounded Corners 94">
            <a:extLst>
              <a:ext uri="{FF2B5EF4-FFF2-40B4-BE49-F238E27FC236}">
                <a16:creationId xmlns:a16="http://schemas.microsoft.com/office/drawing/2014/main" id="{605A5484-07F5-4380-ABDA-DBD1F8D9EE8F}"/>
              </a:ext>
            </a:extLst>
          </p:cNvPr>
          <p:cNvSpPr/>
          <p:nvPr/>
        </p:nvSpPr>
        <p:spPr>
          <a:xfrm>
            <a:off x="7801762" y="676273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3035F351-4844-4EF6-8D55-83A6D82A5558}"/>
              </a:ext>
            </a:extLst>
          </p:cNvPr>
          <p:cNvGrpSpPr/>
          <p:nvPr/>
        </p:nvGrpSpPr>
        <p:grpSpPr>
          <a:xfrm>
            <a:off x="6410794" y="1169986"/>
            <a:ext cx="1733868" cy="496887"/>
            <a:chOff x="722947" y="611188"/>
            <a:chExt cx="1733868" cy="496887"/>
          </a:xfrm>
        </p:grpSpPr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1AC35F54-A39D-4B0F-9F45-080FA2A67F0E}"/>
                </a:ext>
              </a:extLst>
            </p:cNvPr>
            <p:cNvSpPr/>
            <p:nvPr/>
          </p:nvSpPr>
          <p:spPr>
            <a:xfrm>
              <a:off x="722947" y="612299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BACD5269-97D2-49DB-A544-3DDB6F0C92C3}"/>
                </a:ext>
              </a:extLst>
            </p:cNvPr>
            <p:cNvSpPr/>
            <p:nvPr/>
          </p:nvSpPr>
          <p:spPr>
            <a:xfrm>
              <a:off x="1070610" y="611982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5C396FB7-1DA7-44CB-BD65-5851424A532D}"/>
                </a:ext>
              </a:extLst>
            </p:cNvPr>
            <p:cNvSpPr/>
            <p:nvPr/>
          </p:nvSpPr>
          <p:spPr>
            <a:xfrm>
              <a:off x="1416050" y="611188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endPara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0A593804-1F8D-4109-9B34-958D62E0CFEB}"/>
                </a:ext>
              </a:extLst>
            </p:cNvPr>
            <p:cNvSpPr/>
            <p:nvPr/>
          </p:nvSpPr>
          <p:spPr>
            <a:xfrm>
              <a:off x="1764030" y="612775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7</a:t>
              </a: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944BDB5E-0016-4525-B40A-815FFAC42496}"/>
                </a:ext>
              </a:extLst>
            </p:cNvPr>
            <p:cNvSpPr/>
            <p:nvPr/>
          </p:nvSpPr>
          <p:spPr>
            <a:xfrm>
              <a:off x="2113915" y="612775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</p:grp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8B0DDA41-5812-48FC-8316-FEDEDFFD4F39}"/>
              </a:ext>
            </a:extLst>
          </p:cNvPr>
          <p:cNvCxnSpPr>
            <a:cxnSpLocks/>
          </p:cNvCxnSpPr>
          <p:nvPr/>
        </p:nvCxnSpPr>
        <p:spPr>
          <a:xfrm>
            <a:off x="6363407" y="1681634"/>
            <a:ext cx="1921590" cy="508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Rectangle: Rounded Corners 102">
            <a:extLst>
              <a:ext uri="{FF2B5EF4-FFF2-40B4-BE49-F238E27FC236}">
                <a16:creationId xmlns:a16="http://schemas.microsoft.com/office/drawing/2014/main" id="{88549716-ABC7-43B9-910A-0671E5E61236}"/>
              </a:ext>
            </a:extLst>
          </p:cNvPr>
          <p:cNvSpPr/>
          <p:nvPr/>
        </p:nvSpPr>
        <p:spPr>
          <a:xfrm>
            <a:off x="6410794" y="1711640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3 </a:t>
            </a:r>
          </a:p>
        </p:txBody>
      </p:sp>
      <p:sp>
        <p:nvSpPr>
          <p:cNvPr id="104" name="Rectangle: Rounded Corners 103">
            <a:extLst>
              <a:ext uri="{FF2B5EF4-FFF2-40B4-BE49-F238E27FC236}">
                <a16:creationId xmlns:a16="http://schemas.microsoft.com/office/drawing/2014/main" id="{4411BCD7-2144-4B31-97BC-1391858EED5A}"/>
              </a:ext>
            </a:extLst>
          </p:cNvPr>
          <p:cNvSpPr/>
          <p:nvPr/>
        </p:nvSpPr>
        <p:spPr>
          <a:xfrm>
            <a:off x="6758457" y="1711323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05" name="Rectangle: Rounded Corners 104">
            <a:extLst>
              <a:ext uri="{FF2B5EF4-FFF2-40B4-BE49-F238E27FC236}">
                <a16:creationId xmlns:a16="http://schemas.microsoft.com/office/drawing/2014/main" id="{C40901F3-5E9C-4E37-99A6-C3F6EA40FACA}"/>
              </a:ext>
            </a:extLst>
          </p:cNvPr>
          <p:cNvSpPr/>
          <p:nvPr/>
        </p:nvSpPr>
        <p:spPr>
          <a:xfrm>
            <a:off x="7103897" y="1710529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0</a:t>
            </a:r>
          </a:p>
        </p:txBody>
      </p:sp>
      <p:sp>
        <p:nvSpPr>
          <p:cNvPr id="106" name="Rectangle: Rounded Corners 105">
            <a:extLst>
              <a:ext uri="{FF2B5EF4-FFF2-40B4-BE49-F238E27FC236}">
                <a16:creationId xmlns:a16="http://schemas.microsoft.com/office/drawing/2014/main" id="{2A8158D1-E66A-4200-AFDE-8BC4A2A83875}"/>
              </a:ext>
            </a:extLst>
          </p:cNvPr>
          <p:cNvSpPr/>
          <p:nvPr/>
        </p:nvSpPr>
        <p:spPr>
          <a:xfrm>
            <a:off x="7451877" y="1712116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07" name="Rectangle: Rounded Corners 106">
            <a:extLst>
              <a:ext uri="{FF2B5EF4-FFF2-40B4-BE49-F238E27FC236}">
                <a16:creationId xmlns:a16="http://schemas.microsoft.com/office/drawing/2014/main" id="{B9581572-5A5C-427F-AD85-5F8C222B97EB}"/>
              </a:ext>
            </a:extLst>
          </p:cNvPr>
          <p:cNvSpPr/>
          <p:nvPr/>
        </p:nvSpPr>
        <p:spPr>
          <a:xfrm>
            <a:off x="7801762" y="1712116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8</a:t>
            </a:r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02E05EDE-C07B-4CD5-8F0B-BB9BE4879551}"/>
              </a:ext>
            </a:extLst>
          </p:cNvPr>
          <p:cNvCxnSpPr>
            <a:cxnSpLocks/>
          </p:cNvCxnSpPr>
          <p:nvPr/>
        </p:nvCxnSpPr>
        <p:spPr>
          <a:xfrm>
            <a:off x="6363407" y="2239165"/>
            <a:ext cx="19215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>
            <a:extLst>
              <a:ext uri="{FF2B5EF4-FFF2-40B4-BE49-F238E27FC236}">
                <a16:creationId xmlns:a16="http://schemas.microsoft.com/office/drawing/2014/main" id="{0E1E4C08-9AB0-4CDF-953A-C6AC857CB14B}"/>
              </a:ext>
            </a:extLst>
          </p:cNvPr>
          <p:cNvSpPr txBox="1"/>
          <p:nvPr/>
        </p:nvSpPr>
        <p:spPr>
          <a:xfrm>
            <a:off x="6071782" y="1308335"/>
            <a:ext cx="29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-</a:t>
            </a:r>
          </a:p>
        </p:txBody>
      </p:sp>
      <p:sp>
        <p:nvSpPr>
          <p:cNvPr id="111" name="Rectangle: Rounded Corners 110">
            <a:extLst>
              <a:ext uri="{FF2B5EF4-FFF2-40B4-BE49-F238E27FC236}">
                <a16:creationId xmlns:a16="http://schemas.microsoft.com/office/drawing/2014/main" id="{F0EBFD1F-67EE-46DA-A855-E80D688CDD19}"/>
              </a:ext>
            </a:extLst>
          </p:cNvPr>
          <p:cNvSpPr/>
          <p:nvPr/>
        </p:nvSpPr>
        <p:spPr>
          <a:xfrm>
            <a:off x="9284172" y="659470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12" name="Rectangle: Rounded Corners 111">
            <a:extLst>
              <a:ext uri="{FF2B5EF4-FFF2-40B4-BE49-F238E27FC236}">
                <a16:creationId xmlns:a16="http://schemas.microsoft.com/office/drawing/2014/main" id="{0F3C8CAC-8CC9-4780-A6A4-229ECB1D557A}"/>
              </a:ext>
            </a:extLst>
          </p:cNvPr>
          <p:cNvSpPr/>
          <p:nvPr/>
        </p:nvSpPr>
        <p:spPr>
          <a:xfrm>
            <a:off x="9631835" y="659153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13" name="Rectangle: Rounded Corners 112">
            <a:extLst>
              <a:ext uri="{FF2B5EF4-FFF2-40B4-BE49-F238E27FC236}">
                <a16:creationId xmlns:a16="http://schemas.microsoft.com/office/drawing/2014/main" id="{B3DC1700-CB76-49B0-A9B5-C6FAB8ED8291}"/>
              </a:ext>
            </a:extLst>
          </p:cNvPr>
          <p:cNvSpPr/>
          <p:nvPr/>
        </p:nvSpPr>
        <p:spPr>
          <a:xfrm>
            <a:off x="9977275" y="658359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CF1666F9-9E06-4FEB-A25F-3AF8D8985A52}"/>
              </a:ext>
            </a:extLst>
          </p:cNvPr>
          <p:cNvSpPr/>
          <p:nvPr/>
        </p:nvSpPr>
        <p:spPr>
          <a:xfrm>
            <a:off x="10325255" y="659946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15" name="Rectangle: Rounded Corners 114">
            <a:extLst>
              <a:ext uri="{FF2B5EF4-FFF2-40B4-BE49-F238E27FC236}">
                <a16:creationId xmlns:a16="http://schemas.microsoft.com/office/drawing/2014/main" id="{CC016163-4D52-4827-8C92-613053C72DAC}"/>
              </a:ext>
            </a:extLst>
          </p:cNvPr>
          <p:cNvSpPr/>
          <p:nvPr/>
        </p:nvSpPr>
        <p:spPr>
          <a:xfrm>
            <a:off x="10675140" y="659946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</a:p>
        </p:txBody>
      </p:sp>
      <p:grpSp>
        <p:nvGrpSpPr>
          <p:cNvPr id="116" name="Group 115">
            <a:extLst>
              <a:ext uri="{FF2B5EF4-FFF2-40B4-BE49-F238E27FC236}">
                <a16:creationId xmlns:a16="http://schemas.microsoft.com/office/drawing/2014/main" id="{C68A5D64-DCA2-4E10-8F47-32C88C2936A1}"/>
              </a:ext>
            </a:extLst>
          </p:cNvPr>
          <p:cNvGrpSpPr/>
          <p:nvPr/>
        </p:nvGrpSpPr>
        <p:grpSpPr>
          <a:xfrm>
            <a:off x="9284172" y="1153659"/>
            <a:ext cx="1733868" cy="496887"/>
            <a:chOff x="722947" y="611188"/>
            <a:chExt cx="1733868" cy="496887"/>
          </a:xfrm>
        </p:grpSpPr>
        <p:sp>
          <p:nvSpPr>
            <p:cNvPr id="117" name="Rectangle: Rounded Corners 116">
              <a:extLst>
                <a:ext uri="{FF2B5EF4-FFF2-40B4-BE49-F238E27FC236}">
                  <a16:creationId xmlns:a16="http://schemas.microsoft.com/office/drawing/2014/main" id="{CE48D892-A2B7-4223-8A0D-1AF9894BFF36}"/>
                </a:ext>
              </a:extLst>
            </p:cNvPr>
            <p:cNvSpPr/>
            <p:nvPr/>
          </p:nvSpPr>
          <p:spPr>
            <a:xfrm>
              <a:off x="722947" y="612299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18" name="Rectangle: Rounded Corners 117">
              <a:extLst>
                <a:ext uri="{FF2B5EF4-FFF2-40B4-BE49-F238E27FC236}">
                  <a16:creationId xmlns:a16="http://schemas.microsoft.com/office/drawing/2014/main" id="{3D67CDCA-DDB2-4B1D-BDD9-A80836A9D009}"/>
                </a:ext>
              </a:extLst>
            </p:cNvPr>
            <p:cNvSpPr/>
            <p:nvPr/>
          </p:nvSpPr>
          <p:spPr>
            <a:xfrm>
              <a:off x="1070610" y="611982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19" name="Rectangle: Rounded Corners 118">
              <a:extLst>
                <a:ext uri="{FF2B5EF4-FFF2-40B4-BE49-F238E27FC236}">
                  <a16:creationId xmlns:a16="http://schemas.microsoft.com/office/drawing/2014/main" id="{799DB97C-6B7F-411F-9233-EB99C4235F0F}"/>
                </a:ext>
              </a:extLst>
            </p:cNvPr>
            <p:cNvSpPr/>
            <p:nvPr/>
          </p:nvSpPr>
          <p:spPr>
            <a:xfrm>
              <a:off x="1416050" y="611188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endPara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0" name="Rectangle: Rounded Corners 119">
              <a:extLst>
                <a:ext uri="{FF2B5EF4-FFF2-40B4-BE49-F238E27FC236}">
                  <a16:creationId xmlns:a16="http://schemas.microsoft.com/office/drawing/2014/main" id="{86492D1E-79EA-496D-8ECD-AC18E4D3DB28}"/>
                </a:ext>
              </a:extLst>
            </p:cNvPr>
            <p:cNvSpPr/>
            <p:nvPr/>
          </p:nvSpPr>
          <p:spPr>
            <a:xfrm>
              <a:off x="1764030" y="612775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21" name="Rectangle: Rounded Corners 120">
              <a:extLst>
                <a:ext uri="{FF2B5EF4-FFF2-40B4-BE49-F238E27FC236}">
                  <a16:creationId xmlns:a16="http://schemas.microsoft.com/office/drawing/2014/main" id="{0940A8A0-8E02-4FEB-A4FF-E000CDF4BD2B}"/>
                </a:ext>
              </a:extLst>
            </p:cNvPr>
            <p:cNvSpPr/>
            <p:nvPr/>
          </p:nvSpPr>
          <p:spPr>
            <a:xfrm>
              <a:off x="2113915" y="612775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5</a:t>
              </a:r>
            </a:p>
          </p:txBody>
        </p:sp>
      </p:grp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209BD49B-4E67-4551-A7D8-8F9BEFEA6C9C}"/>
              </a:ext>
            </a:extLst>
          </p:cNvPr>
          <p:cNvCxnSpPr>
            <a:cxnSpLocks/>
          </p:cNvCxnSpPr>
          <p:nvPr/>
        </p:nvCxnSpPr>
        <p:spPr>
          <a:xfrm>
            <a:off x="9258135" y="1670388"/>
            <a:ext cx="19002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Rectangle: Rounded Corners 122">
            <a:extLst>
              <a:ext uri="{FF2B5EF4-FFF2-40B4-BE49-F238E27FC236}">
                <a16:creationId xmlns:a16="http://schemas.microsoft.com/office/drawing/2014/main" id="{27B336EA-B8E1-4E2F-996A-72FFB9DC45AE}"/>
              </a:ext>
            </a:extLst>
          </p:cNvPr>
          <p:cNvSpPr/>
          <p:nvPr/>
        </p:nvSpPr>
        <p:spPr>
          <a:xfrm>
            <a:off x="9284172" y="1695313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2</a:t>
            </a:r>
          </a:p>
        </p:txBody>
      </p:sp>
      <p:sp>
        <p:nvSpPr>
          <p:cNvPr id="124" name="Rectangle: Rounded Corners 123">
            <a:extLst>
              <a:ext uri="{FF2B5EF4-FFF2-40B4-BE49-F238E27FC236}">
                <a16:creationId xmlns:a16="http://schemas.microsoft.com/office/drawing/2014/main" id="{F7ED33B5-DE0A-4F79-8C2C-C1D11A33BB88}"/>
              </a:ext>
            </a:extLst>
          </p:cNvPr>
          <p:cNvSpPr/>
          <p:nvPr/>
        </p:nvSpPr>
        <p:spPr>
          <a:xfrm>
            <a:off x="9631835" y="1694996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GB" sz="1100" dirty="0"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5" name="Rectangle: Rounded Corners 124">
            <a:extLst>
              <a:ext uri="{FF2B5EF4-FFF2-40B4-BE49-F238E27FC236}">
                <a16:creationId xmlns:a16="http://schemas.microsoft.com/office/drawing/2014/main" id="{B0AAE03A-0800-4489-AE88-EF408559A4D6}"/>
              </a:ext>
            </a:extLst>
          </p:cNvPr>
          <p:cNvSpPr/>
          <p:nvPr/>
        </p:nvSpPr>
        <p:spPr>
          <a:xfrm>
            <a:off x="9977275" y="1694202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8</a:t>
            </a:r>
          </a:p>
        </p:txBody>
      </p:sp>
      <p:sp>
        <p:nvSpPr>
          <p:cNvPr id="126" name="Rectangle: Rounded Corners 125">
            <a:extLst>
              <a:ext uri="{FF2B5EF4-FFF2-40B4-BE49-F238E27FC236}">
                <a16:creationId xmlns:a16="http://schemas.microsoft.com/office/drawing/2014/main" id="{D3C63E8E-3B29-47FD-B688-7FE8D0FA0F94}"/>
              </a:ext>
            </a:extLst>
          </p:cNvPr>
          <p:cNvSpPr/>
          <p:nvPr/>
        </p:nvSpPr>
        <p:spPr>
          <a:xfrm>
            <a:off x="10325255" y="1695789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9</a:t>
            </a:r>
          </a:p>
        </p:txBody>
      </p:sp>
      <p:sp>
        <p:nvSpPr>
          <p:cNvPr id="127" name="Rectangle: Rounded Corners 126">
            <a:extLst>
              <a:ext uri="{FF2B5EF4-FFF2-40B4-BE49-F238E27FC236}">
                <a16:creationId xmlns:a16="http://schemas.microsoft.com/office/drawing/2014/main" id="{22C53EEB-9104-4511-8979-0D7799916AAB}"/>
              </a:ext>
            </a:extLst>
          </p:cNvPr>
          <p:cNvSpPr/>
          <p:nvPr/>
        </p:nvSpPr>
        <p:spPr>
          <a:xfrm>
            <a:off x="10675140" y="1695789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2</a:t>
            </a:r>
          </a:p>
        </p:txBody>
      </p: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631EFFF0-041C-458A-9D84-A0FECC951B33}"/>
              </a:ext>
            </a:extLst>
          </p:cNvPr>
          <p:cNvCxnSpPr>
            <a:cxnSpLocks/>
          </p:cNvCxnSpPr>
          <p:nvPr/>
        </p:nvCxnSpPr>
        <p:spPr>
          <a:xfrm>
            <a:off x="9236785" y="2222838"/>
            <a:ext cx="19215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>
            <a:extLst>
              <a:ext uri="{FF2B5EF4-FFF2-40B4-BE49-F238E27FC236}">
                <a16:creationId xmlns:a16="http://schemas.microsoft.com/office/drawing/2014/main" id="{C0A3C5F3-30FE-4C6A-8BA2-2BC13A0174C9}"/>
              </a:ext>
            </a:extLst>
          </p:cNvPr>
          <p:cNvSpPr txBox="1"/>
          <p:nvPr/>
        </p:nvSpPr>
        <p:spPr>
          <a:xfrm>
            <a:off x="8945160" y="1292008"/>
            <a:ext cx="29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-</a:t>
            </a:r>
          </a:p>
        </p:txBody>
      </p:sp>
      <p:sp>
        <p:nvSpPr>
          <p:cNvPr id="131" name="Rectangle: Rounded Corners 130">
            <a:extLst>
              <a:ext uri="{FF2B5EF4-FFF2-40B4-BE49-F238E27FC236}">
                <a16:creationId xmlns:a16="http://schemas.microsoft.com/office/drawing/2014/main" id="{78405B1D-82C9-4C23-873E-738E8B7EB91C}"/>
              </a:ext>
            </a:extLst>
          </p:cNvPr>
          <p:cNvSpPr/>
          <p:nvPr/>
        </p:nvSpPr>
        <p:spPr>
          <a:xfrm>
            <a:off x="6455618" y="2579098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8 </a:t>
            </a:r>
          </a:p>
        </p:txBody>
      </p:sp>
      <p:sp>
        <p:nvSpPr>
          <p:cNvPr id="132" name="Rectangle: Rounded Corners 131">
            <a:extLst>
              <a:ext uri="{FF2B5EF4-FFF2-40B4-BE49-F238E27FC236}">
                <a16:creationId xmlns:a16="http://schemas.microsoft.com/office/drawing/2014/main" id="{81922983-E4DD-4D4A-B11E-121BCE4EB234}"/>
              </a:ext>
            </a:extLst>
          </p:cNvPr>
          <p:cNvSpPr/>
          <p:nvPr/>
        </p:nvSpPr>
        <p:spPr>
          <a:xfrm>
            <a:off x="6803281" y="2578781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33" name="Rectangle: Rounded Corners 132">
            <a:extLst>
              <a:ext uri="{FF2B5EF4-FFF2-40B4-BE49-F238E27FC236}">
                <a16:creationId xmlns:a16="http://schemas.microsoft.com/office/drawing/2014/main" id="{927C49DF-9E16-4061-BB7A-33D6374D4915}"/>
              </a:ext>
            </a:extLst>
          </p:cNvPr>
          <p:cNvSpPr/>
          <p:nvPr/>
        </p:nvSpPr>
        <p:spPr>
          <a:xfrm>
            <a:off x="7148721" y="2577987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4" name="Rectangle: Rounded Corners 133">
            <a:extLst>
              <a:ext uri="{FF2B5EF4-FFF2-40B4-BE49-F238E27FC236}">
                <a16:creationId xmlns:a16="http://schemas.microsoft.com/office/drawing/2014/main" id="{DFB83312-2E43-4D01-8579-68E195D45E47}"/>
              </a:ext>
            </a:extLst>
          </p:cNvPr>
          <p:cNvSpPr/>
          <p:nvPr/>
        </p:nvSpPr>
        <p:spPr>
          <a:xfrm>
            <a:off x="7496701" y="2579574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9 </a:t>
            </a:r>
          </a:p>
        </p:txBody>
      </p:sp>
      <p:sp>
        <p:nvSpPr>
          <p:cNvPr id="135" name="Rectangle: Rounded Corners 134">
            <a:extLst>
              <a:ext uri="{FF2B5EF4-FFF2-40B4-BE49-F238E27FC236}">
                <a16:creationId xmlns:a16="http://schemas.microsoft.com/office/drawing/2014/main" id="{DF3630F1-8DC6-4BBB-8879-C10007717F44}"/>
              </a:ext>
            </a:extLst>
          </p:cNvPr>
          <p:cNvSpPr/>
          <p:nvPr/>
        </p:nvSpPr>
        <p:spPr>
          <a:xfrm>
            <a:off x="7846586" y="2579574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</a:p>
        </p:txBody>
      </p: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16BBD549-8617-4FFD-883E-CCE248D76D09}"/>
              </a:ext>
            </a:extLst>
          </p:cNvPr>
          <p:cNvGrpSpPr/>
          <p:nvPr/>
        </p:nvGrpSpPr>
        <p:grpSpPr>
          <a:xfrm>
            <a:off x="6455618" y="3073287"/>
            <a:ext cx="1733868" cy="496887"/>
            <a:chOff x="722947" y="611188"/>
            <a:chExt cx="1733868" cy="496887"/>
          </a:xfrm>
        </p:grpSpPr>
        <p:sp>
          <p:nvSpPr>
            <p:cNvPr id="137" name="Rectangle: Rounded Corners 136">
              <a:extLst>
                <a:ext uri="{FF2B5EF4-FFF2-40B4-BE49-F238E27FC236}">
                  <a16:creationId xmlns:a16="http://schemas.microsoft.com/office/drawing/2014/main" id="{153D1F15-C58A-4378-AAED-6F918CD94324}"/>
                </a:ext>
              </a:extLst>
            </p:cNvPr>
            <p:cNvSpPr/>
            <p:nvPr/>
          </p:nvSpPr>
          <p:spPr>
            <a:xfrm>
              <a:off x="722947" y="612299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8</a:t>
              </a:r>
            </a:p>
          </p:txBody>
        </p:sp>
        <p:sp>
          <p:nvSpPr>
            <p:cNvPr id="138" name="Rectangle: Rounded Corners 137">
              <a:extLst>
                <a:ext uri="{FF2B5EF4-FFF2-40B4-BE49-F238E27FC236}">
                  <a16:creationId xmlns:a16="http://schemas.microsoft.com/office/drawing/2014/main" id="{42E5BFAD-9103-46D9-AE58-D02C34733146}"/>
                </a:ext>
              </a:extLst>
            </p:cNvPr>
            <p:cNvSpPr/>
            <p:nvPr/>
          </p:nvSpPr>
          <p:spPr>
            <a:xfrm>
              <a:off x="1070610" y="611982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endPara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9" name="Rectangle: Rounded Corners 138">
              <a:extLst>
                <a:ext uri="{FF2B5EF4-FFF2-40B4-BE49-F238E27FC236}">
                  <a16:creationId xmlns:a16="http://schemas.microsoft.com/office/drawing/2014/main" id="{60DF58F6-F4A3-48E9-923E-904C67758ADF}"/>
                </a:ext>
              </a:extLst>
            </p:cNvPr>
            <p:cNvSpPr/>
            <p:nvPr/>
          </p:nvSpPr>
          <p:spPr>
            <a:xfrm>
              <a:off x="1416050" y="611188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40" name="Rectangle: Rounded Corners 139">
              <a:extLst>
                <a:ext uri="{FF2B5EF4-FFF2-40B4-BE49-F238E27FC236}">
                  <a16:creationId xmlns:a16="http://schemas.microsoft.com/office/drawing/2014/main" id="{EA687E14-92D1-4F9D-84C1-3AA2BBDE8C78}"/>
                </a:ext>
              </a:extLst>
            </p:cNvPr>
            <p:cNvSpPr/>
            <p:nvPr/>
          </p:nvSpPr>
          <p:spPr>
            <a:xfrm>
              <a:off x="1764030" y="612775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41" name="Rectangle: Rounded Corners 140">
              <a:extLst>
                <a:ext uri="{FF2B5EF4-FFF2-40B4-BE49-F238E27FC236}">
                  <a16:creationId xmlns:a16="http://schemas.microsoft.com/office/drawing/2014/main" id="{BD4E6D6F-3531-4FE4-AFBC-42A7EB02A748}"/>
                </a:ext>
              </a:extLst>
            </p:cNvPr>
            <p:cNvSpPr/>
            <p:nvPr/>
          </p:nvSpPr>
          <p:spPr>
            <a:xfrm>
              <a:off x="2113915" y="612775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6 </a:t>
              </a:r>
            </a:p>
          </p:txBody>
        </p:sp>
      </p:grp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11FFE8EA-BD3D-4C17-9771-250297D2736E}"/>
              </a:ext>
            </a:extLst>
          </p:cNvPr>
          <p:cNvCxnSpPr>
            <a:cxnSpLocks/>
          </p:cNvCxnSpPr>
          <p:nvPr/>
        </p:nvCxnSpPr>
        <p:spPr>
          <a:xfrm>
            <a:off x="6004134" y="3590016"/>
            <a:ext cx="23256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Rectangle: Rounded Corners 142">
            <a:extLst>
              <a:ext uri="{FF2B5EF4-FFF2-40B4-BE49-F238E27FC236}">
                <a16:creationId xmlns:a16="http://schemas.microsoft.com/office/drawing/2014/main" id="{708226D8-3636-429C-B5BF-2E1634F5A422}"/>
              </a:ext>
            </a:extLst>
          </p:cNvPr>
          <p:cNvSpPr/>
          <p:nvPr/>
        </p:nvSpPr>
        <p:spPr>
          <a:xfrm>
            <a:off x="6455618" y="3614941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44" name="Rectangle: Rounded Corners 143">
            <a:extLst>
              <a:ext uri="{FF2B5EF4-FFF2-40B4-BE49-F238E27FC236}">
                <a16:creationId xmlns:a16="http://schemas.microsoft.com/office/drawing/2014/main" id="{FAAFBA8F-4DB4-4901-B82A-7DE0CBA25FEA}"/>
              </a:ext>
            </a:extLst>
          </p:cNvPr>
          <p:cNvSpPr/>
          <p:nvPr/>
        </p:nvSpPr>
        <p:spPr>
          <a:xfrm>
            <a:off x="6803281" y="3614624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3</a:t>
            </a:r>
          </a:p>
        </p:txBody>
      </p:sp>
      <p:sp>
        <p:nvSpPr>
          <p:cNvPr id="145" name="Rectangle: Rounded Corners 144">
            <a:extLst>
              <a:ext uri="{FF2B5EF4-FFF2-40B4-BE49-F238E27FC236}">
                <a16:creationId xmlns:a16="http://schemas.microsoft.com/office/drawing/2014/main" id="{E804237F-B8D3-4460-8AAD-B79BF3391180}"/>
              </a:ext>
            </a:extLst>
          </p:cNvPr>
          <p:cNvSpPr/>
          <p:nvPr/>
        </p:nvSpPr>
        <p:spPr>
          <a:xfrm>
            <a:off x="7148721" y="3613830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9</a:t>
            </a:r>
          </a:p>
        </p:txBody>
      </p:sp>
      <p:sp>
        <p:nvSpPr>
          <p:cNvPr id="146" name="Rectangle: Rounded Corners 145">
            <a:extLst>
              <a:ext uri="{FF2B5EF4-FFF2-40B4-BE49-F238E27FC236}">
                <a16:creationId xmlns:a16="http://schemas.microsoft.com/office/drawing/2014/main" id="{01C2F32E-AEBE-47A9-B155-C9B36115255C}"/>
              </a:ext>
            </a:extLst>
          </p:cNvPr>
          <p:cNvSpPr/>
          <p:nvPr/>
        </p:nvSpPr>
        <p:spPr>
          <a:xfrm>
            <a:off x="7496701" y="3615417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0 </a:t>
            </a:r>
          </a:p>
        </p:txBody>
      </p:sp>
      <p:sp>
        <p:nvSpPr>
          <p:cNvPr id="147" name="Rectangle: Rounded Corners 146">
            <a:extLst>
              <a:ext uri="{FF2B5EF4-FFF2-40B4-BE49-F238E27FC236}">
                <a16:creationId xmlns:a16="http://schemas.microsoft.com/office/drawing/2014/main" id="{DA26F247-A6DE-4B15-8B2F-1B9F63C52028}"/>
              </a:ext>
            </a:extLst>
          </p:cNvPr>
          <p:cNvSpPr/>
          <p:nvPr/>
        </p:nvSpPr>
        <p:spPr>
          <a:xfrm>
            <a:off x="7846586" y="3615417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D712543D-DC8D-44CD-979F-23C162D79714}"/>
              </a:ext>
            </a:extLst>
          </p:cNvPr>
          <p:cNvCxnSpPr>
            <a:cxnSpLocks/>
          </p:cNvCxnSpPr>
          <p:nvPr/>
        </p:nvCxnSpPr>
        <p:spPr>
          <a:xfrm>
            <a:off x="6004134" y="4142466"/>
            <a:ext cx="23256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Rectangle: Rounded Corners 148">
            <a:extLst>
              <a:ext uri="{FF2B5EF4-FFF2-40B4-BE49-F238E27FC236}">
                <a16:creationId xmlns:a16="http://schemas.microsoft.com/office/drawing/2014/main" id="{4713B099-D9D8-4EEF-8DA3-C675B90CDBC0}"/>
              </a:ext>
            </a:extLst>
          </p:cNvPr>
          <p:cNvSpPr/>
          <p:nvPr/>
        </p:nvSpPr>
        <p:spPr>
          <a:xfrm>
            <a:off x="6107796" y="3613830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188918C5-19C8-4CBD-AB08-0C297F1FF60E}"/>
              </a:ext>
            </a:extLst>
          </p:cNvPr>
          <p:cNvSpPr txBox="1"/>
          <p:nvPr/>
        </p:nvSpPr>
        <p:spPr>
          <a:xfrm>
            <a:off x="6116606" y="3211636"/>
            <a:ext cx="29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+</a:t>
            </a:r>
          </a:p>
        </p:txBody>
      </p:sp>
      <p:sp>
        <p:nvSpPr>
          <p:cNvPr id="151" name="Rectangle: Rounded Corners 150">
            <a:extLst>
              <a:ext uri="{FF2B5EF4-FFF2-40B4-BE49-F238E27FC236}">
                <a16:creationId xmlns:a16="http://schemas.microsoft.com/office/drawing/2014/main" id="{7F381863-0427-49D4-AB53-BDEEB4BD44D2}"/>
              </a:ext>
            </a:extLst>
          </p:cNvPr>
          <p:cNvSpPr/>
          <p:nvPr/>
        </p:nvSpPr>
        <p:spPr>
          <a:xfrm>
            <a:off x="9263057" y="2577511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7</a:t>
            </a:r>
          </a:p>
        </p:txBody>
      </p:sp>
      <p:sp>
        <p:nvSpPr>
          <p:cNvPr id="152" name="Rectangle: Rounded Corners 151">
            <a:extLst>
              <a:ext uri="{FF2B5EF4-FFF2-40B4-BE49-F238E27FC236}">
                <a16:creationId xmlns:a16="http://schemas.microsoft.com/office/drawing/2014/main" id="{17674C25-7B57-40CE-A631-21665F825340}"/>
              </a:ext>
            </a:extLst>
          </p:cNvPr>
          <p:cNvSpPr/>
          <p:nvPr/>
        </p:nvSpPr>
        <p:spPr>
          <a:xfrm>
            <a:off x="9610720" y="2577194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53" name="Rectangle: Rounded Corners 152">
            <a:extLst>
              <a:ext uri="{FF2B5EF4-FFF2-40B4-BE49-F238E27FC236}">
                <a16:creationId xmlns:a16="http://schemas.microsoft.com/office/drawing/2014/main" id="{7BC13E87-B777-48A8-8048-2BD31C72A58D}"/>
              </a:ext>
            </a:extLst>
          </p:cNvPr>
          <p:cNvSpPr/>
          <p:nvPr/>
        </p:nvSpPr>
        <p:spPr>
          <a:xfrm>
            <a:off x="9956160" y="2576400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4" name="Rectangle: Rounded Corners 153">
            <a:extLst>
              <a:ext uri="{FF2B5EF4-FFF2-40B4-BE49-F238E27FC236}">
                <a16:creationId xmlns:a16="http://schemas.microsoft.com/office/drawing/2014/main" id="{C8AA9A60-0C3C-44B8-8E42-65F595AE9AF3}"/>
              </a:ext>
            </a:extLst>
          </p:cNvPr>
          <p:cNvSpPr/>
          <p:nvPr/>
        </p:nvSpPr>
        <p:spPr>
          <a:xfrm>
            <a:off x="10304140" y="2577987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7 </a:t>
            </a:r>
          </a:p>
        </p:txBody>
      </p:sp>
      <p:sp>
        <p:nvSpPr>
          <p:cNvPr id="155" name="Rectangle: Rounded Corners 154">
            <a:extLst>
              <a:ext uri="{FF2B5EF4-FFF2-40B4-BE49-F238E27FC236}">
                <a16:creationId xmlns:a16="http://schemas.microsoft.com/office/drawing/2014/main" id="{F535910A-8514-4FCF-BBDD-0B50052415FF}"/>
              </a:ext>
            </a:extLst>
          </p:cNvPr>
          <p:cNvSpPr/>
          <p:nvPr/>
        </p:nvSpPr>
        <p:spPr>
          <a:xfrm>
            <a:off x="10654025" y="2577987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</a:p>
        </p:txBody>
      </p: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D2F19D77-9D6E-4BB2-83A7-B988D32D9E39}"/>
              </a:ext>
            </a:extLst>
          </p:cNvPr>
          <p:cNvGrpSpPr/>
          <p:nvPr/>
        </p:nvGrpSpPr>
        <p:grpSpPr>
          <a:xfrm>
            <a:off x="9263057" y="3071700"/>
            <a:ext cx="1733868" cy="496887"/>
            <a:chOff x="722947" y="611188"/>
            <a:chExt cx="1733868" cy="496887"/>
          </a:xfrm>
        </p:grpSpPr>
        <p:sp>
          <p:nvSpPr>
            <p:cNvPr id="157" name="Rectangle: Rounded Corners 156">
              <a:extLst>
                <a:ext uri="{FF2B5EF4-FFF2-40B4-BE49-F238E27FC236}">
                  <a16:creationId xmlns:a16="http://schemas.microsoft.com/office/drawing/2014/main" id="{6F446BA4-CB3C-4B98-B80E-97365A62A96A}"/>
                </a:ext>
              </a:extLst>
            </p:cNvPr>
            <p:cNvSpPr/>
            <p:nvPr/>
          </p:nvSpPr>
          <p:spPr>
            <a:xfrm>
              <a:off x="722947" y="612299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3 </a:t>
              </a:r>
            </a:p>
          </p:txBody>
        </p:sp>
        <p:sp>
          <p:nvSpPr>
            <p:cNvPr id="158" name="Rectangle: Rounded Corners 157">
              <a:extLst>
                <a:ext uri="{FF2B5EF4-FFF2-40B4-BE49-F238E27FC236}">
                  <a16:creationId xmlns:a16="http://schemas.microsoft.com/office/drawing/2014/main" id="{B17F5EE7-6CB6-4A5D-BDAE-DB50EFD43B6E}"/>
                </a:ext>
              </a:extLst>
            </p:cNvPr>
            <p:cNvSpPr/>
            <p:nvPr/>
          </p:nvSpPr>
          <p:spPr>
            <a:xfrm>
              <a:off x="1070610" y="611982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59" name="Rectangle: Rounded Corners 158">
              <a:extLst>
                <a:ext uri="{FF2B5EF4-FFF2-40B4-BE49-F238E27FC236}">
                  <a16:creationId xmlns:a16="http://schemas.microsoft.com/office/drawing/2014/main" id="{E21E8EC0-5884-4F8F-8FAD-AA65CF511011}"/>
                </a:ext>
              </a:extLst>
            </p:cNvPr>
            <p:cNvSpPr/>
            <p:nvPr/>
          </p:nvSpPr>
          <p:spPr>
            <a:xfrm>
              <a:off x="1416050" y="611188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60" name="Rectangle: Rounded Corners 159">
              <a:extLst>
                <a:ext uri="{FF2B5EF4-FFF2-40B4-BE49-F238E27FC236}">
                  <a16:creationId xmlns:a16="http://schemas.microsoft.com/office/drawing/2014/main" id="{15A3A414-2624-4C0A-B11F-9E48868B6A53}"/>
                </a:ext>
              </a:extLst>
            </p:cNvPr>
            <p:cNvSpPr/>
            <p:nvPr/>
          </p:nvSpPr>
          <p:spPr>
            <a:xfrm>
              <a:off x="1764030" y="612775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61" name="Rectangle: Rounded Corners 160">
              <a:extLst>
                <a:ext uri="{FF2B5EF4-FFF2-40B4-BE49-F238E27FC236}">
                  <a16:creationId xmlns:a16="http://schemas.microsoft.com/office/drawing/2014/main" id="{65EBDAF6-2D09-4065-BAF6-3FF28CFDC47D}"/>
                </a:ext>
              </a:extLst>
            </p:cNvPr>
            <p:cNvSpPr/>
            <p:nvPr/>
          </p:nvSpPr>
          <p:spPr>
            <a:xfrm>
              <a:off x="2113915" y="612775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</p:grp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17A8FE8A-0C9A-47BD-8CA5-3C81D595FED2}"/>
              </a:ext>
            </a:extLst>
          </p:cNvPr>
          <p:cNvCxnSpPr>
            <a:cxnSpLocks/>
          </p:cNvCxnSpPr>
          <p:nvPr/>
        </p:nvCxnSpPr>
        <p:spPr>
          <a:xfrm flipV="1">
            <a:off x="9215670" y="3588429"/>
            <a:ext cx="1921590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Rectangle: Rounded Corners 162">
            <a:extLst>
              <a:ext uri="{FF2B5EF4-FFF2-40B4-BE49-F238E27FC236}">
                <a16:creationId xmlns:a16="http://schemas.microsoft.com/office/drawing/2014/main" id="{C518E334-6B81-4F68-AA84-715E00609A98}"/>
              </a:ext>
            </a:extLst>
          </p:cNvPr>
          <p:cNvSpPr/>
          <p:nvPr/>
        </p:nvSpPr>
        <p:spPr>
          <a:xfrm>
            <a:off x="9263057" y="3613354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64" name="Rectangle: Rounded Corners 163">
            <a:extLst>
              <a:ext uri="{FF2B5EF4-FFF2-40B4-BE49-F238E27FC236}">
                <a16:creationId xmlns:a16="http://schemas.microsoft.com/office/drawing/2014/main" id="{F523C00A-4A2B-4E1C-B5A0-4CD1351C5956}"/>
              </a:ext>
            </a:extLst>
          </p:cNvPr>
          <p:cNvSpPr/>
          <p:nvPr/>
        </p:nvSpPr>
        <p:spPr>
          <a:xfrm>
            <a:off x="9610720" y="3613037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4 </a:t>
            </a:r>
          </a:p>
        </p:txBody>
      </p:sp>
      <p:sp>
        <p:nvSpPr>
          <p:cNvPr id="165" name="Rectangle: Rounded Corners 164">
            <a:extLst>
              <a:ext uri="{FF2B5EF4-FFF2-40B4-BE49-F238E27FC236}">
                <a16:creationId xmlns:a16="http://schemas.microsoft.com/office/drawing/2014/main" id="{A586FC5A-3026-43CB-B1C9-66EC4E456EB6}"/>
              </a:ext>
            </a:extLst>
          </p:cNvPr>
          <p:cNvSpPr/>
          <p:nvPr/>
        </p:nvSpPr>
        <p:spPr>
          <a:xfrm>
            <a:off x="9956160" y="3612243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66" name="Rectangle: Rounded Corners 165">
            <a:extLst>
              <a:ext uri="{FF2B5EF4-FFF2-40B4-BE49-F238E27FC236}">
                <a16:creationId xmlns:a16="http://schemas.microsoft.com/office/drawing/2014/main" id="{0FE89D61-68A4-4E60-A5C6-7ABF9187682E}"/>
              </a:ext>
            </a:extLst>
          </p:cNvPr>
          <p:cNvSpPr/>
          <p:nvPr/>
        </p:nvSpPr>
        <p:spPr>
          <a:xfrm>
            <a:off x="10304140" y="3613830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8 </a:t>
            </a:r>
          </a:p>
        </p:txBody>
      </p:sp>
      <p:sp>
        <p:nvSpPr>
          <p:cNvPr id="167" name="Rectangle: Rounded Corners 166">
            <a:extLst>
              <a:ext uri="{FF2B5EF4-FFF2-40B4-BE49-F238E27FC236}">
                <a16:creationId xmlns:a16="http://schemas.microsoft.com/office/drawing/2014/main" id="{710AF3E5-C145-42F7-AEEF-E268AFD5D259}"/>
              </a:ext>
            </a:extLst>
          </p:cNvPr>
          <p:cNvSpPr/>
          <p:nvPr/>
        </p:nvSpPr>
        <p:spPr>
          <a:xfrm>
            <a:off x="10654025" y="3613830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3</a:t>
            </a:r>
          </a:p>
        </p:txBody>
      </p: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C4110A0D-35A4-477B-8AFA-65E50B763EB7}"/>
              </a:ext>
            </a:extLst>
          </p:cNvPr>
          <p:cNvCxnSpPr>
            <a:cxnSpLocks/>
          </p:cNvCxnSpPr>
          <p:nvPr/>
        </p:nvCxnSpPr>
        <p:spPr>
          <a:xfrm flipV="1">
            <a:off x="9169264" y="4140879"/>
            <a:ext cx="1967996" cy="158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TextBox 169">
            <a:extLst>
              <a:ext uri="{FF2B5EF4-FFF2-40B4-BE49-F238E27FC236}">
                <a16:creationId xmlns:a16="http://schemas.microsoft.com/office/drawing/2014/main" id="{7A65F100-F0BE-44D1-8172-DC6D012EB653}"/>
              </a:ext>
            </a:extLst>
          </p:cNvPr>
          <p:cNvSpPr txBox="1"/>
          <p:nvPr/>
        </p:nvSpPr>
        <p:spPr>
          <a:xfrm>
            <a:off x="8924045" y="3210049"/>
            <a:ext cx="29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-</a:t>
            </a:r>
          </a:p>
        </p:txBody>
      </p:sp>
      <p:sp>
        <p:nvSpPr>
          <p:cNvPr id="171" name="Rectangle: Rounded Corners 170">
            <a:extLst>
              <a:ext uri="{FF2B5EF4-FFF2-40B4-BE49-F238E27FC236}">
                <a16:creationId xmlns:a16="http://schemas.microsoft.com/office/drawing/2014/main" id="{4E967361-215E-4F34-A4CE-ED0EC530776C}"/>
              </a:ext>
            </a:extLst>
          </p:cNvPr>
          <p:cNvSpPr/>
          <p:nvPr/>
        </p:nvSpPr>
        <p:spPr>
          <a:xfrm>
            <a:off x="710952" y="4669265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GB" sz="1100" dirty="0"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2" name="Rectangle: Rounded Corners 171">
            <a:extLst>
              <a:ext uri="{FF2B5EF4-FFF2-40B4-BE49-F238E27FC236}">
                <a16:creationId xmlns:a16="http://schemas.microsoft.com/office/drawing/2014/main" id="{2FA9A11F-E198-4937-9C03-A7EF28D80C82}"/>
              </a:ext>
            </a:extLst>
          </p:cNvPr>
          <p:cNvSpPr/>
          <p:nvPr/>
        </p:nvSpPr>
        <p:spPr>
          <a:xfrm>
            <a:off x="1058615" y="4668948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73" name="Rectangle: Rounded Corners 172">
            <a:extLst>
              <a:ext uri="{FF2B5EF4-FFF2-40B4-BE49-F238E27FC236}">
                <a16:creationId xmlns:a16="http://schemas.microsoft.com/office/drawing/2014/main" id="{2B120C44-D8A2-4073-B3A9-2126AC3E1B7C}"/>
              </a:ext>
            </a:extLst>
          </p:cNvPr>
          <p:cNvSpPr/>
          <p:nvPr/>
        </p:nvSpPr>
        <p:spPr>
          <a:xfrm>
            <a:off x="1404055" y="4668154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4" name="Rectangle: Rounded Corners 173">
            <a:extLst>
              <a:ext uri="{FF2B5EF4-FFF2-40B4-BE49-F238E27FC236}">
                <a16:creationId xmlns:a16="http://schemas.microsoft.com/office/drawing/2014/main" id="{0A1972E8-E649-43BD-BF8C-AD4C5A210433}"/>
              </a:ext>
            </a:extLst>
          </p:cNvPr>
          <p:cNvSpPr/>
          <p:nvPr/>
        </p:nvSpPr>
        <p:spPr>
          <a:xfrm>
            <a:off x="1752035" y="4669741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75" name="Rectangle: Rounded Corners 174">
            <a:extLst>
              <a:ext uri="{FF2B5EF4-FFF2-40B4-BE49-F238E27FC236}">
                <a16:creationId xmlns:a16="http://schemas.microsoft.com/office/drawing/2014/main" id="{A3CE26C5-A4AE-42E0-8F6E-DD072BDF8263}"/>
              </a:ext>
            </a:extLst>
          </p:cNvPr>
          <p:cNvSpPr/>
          <p:nvPr/>
        </p:nvSpPr>
        <p:spPr>
          <a:xfrm>
            <a:off x="2101920" y="4669741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42BBF05C-4691-4F3F-A3B9-433FB67DAA1E}"/>
              </a:ext>
            </a:extLst>
          </p:cNvPr>
          <p:cNvGrpSpPr/>
          <p:nvPr/>
        </p:nvGrpSpPr>
        <p:grpSpPr>
          <a:xfrm>
            <a:off x="710952" y="5163454"/>
            <a:ext cx="1733868" cy="496887"/>
            <a:chOff x="722947" y="611188"/>
            <a:chExt cx="1733868" cy="496887"/>
          </a:xfrm>
        </p:grpSpPr>
        <p:sp>
          <p:nvSpPr>
            <p:cNvPr id="177" name="Rectangle: Rounded Corners 176">
              <a:extLst>
                <a:ext uri="{FF2B5EF4-FFF2-40B4-BE49-F238E27FC236}">
                  <a16:creationId xmlns:a16="http://schemas.microsoft.com/office/drawing/2014/main" id="{704F1F0F-F790-4ADF-A08F-4E0F2793F264}"/>
                </a:ext>
              </a:extLst>
            </p:cNvPr>
            <p:cNvSpPr/>
            <p:nvPr/>
          </p:nvSpPr>
          <p:spPr>
            <a:xfrm>
              <a:off x="722947" y="612299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178" name="Rectangle: Rounded Corners 177">
              <a:extLst>
                <a:ext uri="{FF2B5EF4-FFF2-40B4-BE49-F238E27FC236}">
                  <a16:creationId xmlns:a16="http://schemas.microsoft.com/office/drawing/2014/main" id="{F8DB3D53-96C2-464D-8233-422D8C015844}"/>
                </a:ext>
              </a:extLst>
            </p:cNvPr>
            <p:cNvSpPr/>
            <p:nvPr/>
          </p:nvSpPr>
          <p:spPr>
            <a:xfrm>
              <a:off x="1070610" y="611982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endPara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9" name="Rectangle: Rounded Corners 178">
              <a:extLst>
                <a:ext uri="{FF2B5EF4-FFF2-40B4-BE49-F238E27FC236}">
                  <a16:creationId xmlns:a16="http://schemas.microsoft.com/office/drawing/2014/main" id="{A5CB463C-A7A2-4EF8-A0DE-0E73CD234157}"/>
                </a:ext>
              </a:extLst>
            </p:cNvPr>
            <p:cNvSpPr/>
            <p:nvPr/>
          </p:nvSpPr>
          <p:spPr>
            <a:xfrm>
              <a:off x="1416050" y="611188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endPara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0" name="Rectangle: Rounded Corners 179">
              <a:extLst>
                <a:ext uri="{FF2B5EF4-FFF2-40B4-BE49-F238E27FC236}">
                  <a16:creationId xmlns:a16="http://schemas.microsoft.com/office/drawing/2014/main" id="{6E360232-F339-4B0D-9347-AA87A7BD0C3A}"/>
                </a:ext>
              </a:extLst>
            </p:cNvPr>
            <p:cNvSpPr/>
            <p:nvPr/>
          </p:nvSpPr>
          <p:spPr>
            <a:xfrm>
              <a:off x="1764030" y="612775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r>
                <a:rPr lang="en-GB" sz="1100" dirty="0"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1" name="Rectangle: Rounded Corners 180">
              <a:extLst>
                <a:ext uri="{FF2B5EF4-FFF2-40B4-BE49-F238E27FC236}">
                  <a16:creationId xmlns:a16="http://schemas.microsoft.com/office/drawing/2014/main" id="{2D1570C2-80C6-4E91-BE9C-03D93B57F639}"/>
                </a:ext>
              </a:extLst>
            </p:cNvPr>
            <p:cNvSpPr/>
            <p:nvPr/>
          </p:nvSpPr>
          <p:spPr>
            <a:xfrm>
              <a:off x="2113915" y="612775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9 </a:t>
              </a:r>
            </a:p>
          </p:txBody>
        </p:sp>
      </p:grp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1E47D3DE-6305-45E9-8AC8-E00907D492D2}"/>
              </a:ext>
            </a:extLst>
          </p:cNvPr>
          <p:cNvCxnSpPr>
            <a:cxnSpLocks/>
          </p:cNvCxnSpPr>
          <p:nvPr/>
        </p:nvCxnSpPr>
        <p:spPr>
          <a:xfrm>
            <a:off x="259468" y="5680183"/>
            <a:ext cx="23256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Rectangle: Rounded Corners 182">
            <a:extLst>
              <a:ext uri="{FF2B5EF4-FFF2-40B4-BE49-F238E27FC236}">
                <a16:creationId xmlns:a16="http://schemas.microsoft.com/office/drawing/2014/main" id="{ECF0C596-A058-43AE-B609-A37AC73780C2}"/>
              </a:ext>
            </a:extLst>
          </p:cNvPr>
          <p:cNvSpPr/>
          <p:nvPr/>
        </p:nvSpPr>
        <p:spPr>
          <a:xfrm>
            <a:off x="710952" y="5705108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7 </a:t>
            </a:r>
          </a:p>
        </p:txBody>
      </p:sp>
      <p:sp>
        <p:nvSpPr>
          <p:cNvPr id="184" name="Rectangle: Rounded Corners 183">
            <a:extLst>
              <a:ext uri="{FF2B5EF4-FFF2-40B4-BE49-F238E27FC236}">
                <a16:creationId xmlns:a16="http://schemas.microsoft.com/office/drawing/2014/main" id="{28039B0C-390E-459A-BD83-FFC5D7D8D026}"/>
              </a:ext>
            </a:extLst>
          </p:cNvPr>
          <p:cNvSpPr/>
          <p:nvPr/>
        </p:nvSpPr>
        <p:spPr>
          <a:xfrm>
            <a:off x="1058615" y="5704791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GB" sz="1100" dirty="0">
                <a:ea typeface="Calibri" panose="020F0502020204030204" pitchFamily="34" charset="0"/>
                <a:cs typeface="Times New Roman" panose="02020603050405020304" pitchFamily="18" charset="0"/>
              </a:rPr>
              <a:t>7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5" name="Rectangle: Rounded Corners 184">
            <a:extLst>
              <a:ext uri="{FF2B5EF4-FFF2-40B4-BE49-F238E27FC236}">
                <a16:creationId xmlns:a16="http://schemas.microsoft.com/office/drawing/2014/main" id="{8C9BCECB-59E4-4582-9FB8-253AE2880E95}"/>
              </a:ext>
            </a:extLst>
          </p:cNvPr>
          <p:cNvSpPr/>
          <p:nvPr/>
        </p:nvSpPr>
        <p:spPr>
          <a:xfrm>
            <a:off x="1404055" y="5703997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4</a:t>
            </a:r>
          </a:p>
        </p:txBody>
      </p:sp>
      <p:sp>
        <p:nvSpPr>
          <p:cNvPr id="186" name="Rectangle: Rounded Corners 185">
            <a:extLst>
              <a:ext uri="{FF2B5EF4-FFF2-40B4-BE49-F238E27FC236}">
                <a16:creationId xmlns:a16="http://schemas.microsoft.com/office/drawing/2014/main" id="{216C2ED4-B70D-48D2-B930-518751E876AD}"/>
              </a:ext>
            </a:extLst>
          </p:cNvPr>
          <p:cNvSpPr/>
          <p:nvPr/>
        </p:nvSpPr>
        <p:spPr>
          <a:xfrm>
            <a:off x="1752035" y="5705584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87" name="Rectangle: Rounded Corners 186">
            <a:extLst>
              <a:ext uri="{FF2B5EF4-FFF2-40B4-BE49-F238E27FC236}">
                <a16:creationId xmlns:a16="http://schemas.microsoft.com/office/drawing/2014/main" id="{567D5CC4-BAD1-4C84-ACB7-03B7477654A0}"/>
              </a:ext>
            </a:extLst>
          </p:cNvPr>
          <p:cNvSpPr/>
          <p:nvPr/>
        </p:nvSpPr>
        <p:spPr>
          <a:xfrm>
            <a:off x="2101920" y="5705584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GB" sz="1100" dirty="0"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88" name="Straight Connector 187">
            <a:extLst>
              <a:ext uri="{FF2B5EF4-FFF2-40B4-BE49-F238E27FC236}">
                <a16:creationId xmlns:a16="http://schemas.microsoft.com/office/drawing/2014/main" id="{52CAA092-364F-4495-A400-96CC7F971937}"/>
              </a:ext>
            </a:extLst>
          </p:cNvPr>
          <p:cNvCxnSpPr>
            <a:cxnSpLocks/>
          </p:cNvCxnSpPr>
          <p:nvPr/>
        </p:nvCxnSpPr>
        <p:spPr>
          <a:xfrm>
            <a:off x="259468" y="6232633"/>
            <a:ext cx="23256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9" name="Rectangle: Rounded Corners 188">
            <a:extLst>
              <a:ext uri="{FF2B5EF4-FFF2-40B4-BE49-F238E27FC236}">
                <a16:creationId xmlns:a16="http://schemas.microsoft.com/office/drawing/2014/main" id="{5FC7BBE9-4DB6-45E1-9057-D130FA8DE577}"/>
              </a:ext>
            </a:extLst>
          </p:cNvPr>
          <p:cNvSpPr/>
          <p:nvPr/>
        </p:nvSpPr>
        <p:spPr>
          <a:xfrm>
            <a:off x="363130" y="5703997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B5DFE2B3-EF82-4B52-91A7-124C1134FE6D}"/>
              </a:ext>
            </a:extLst>
          </p:cNvPr>
          <p:cNvSpPr txBox="1"/>
          <p:nvPr/>
        </p:nvSpPr>
        <p:spPr>
          <a:xfrm>
            <a:off x="371940" y="5301803"/>
            <a:ext cx="29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+</a:t>
            </a:r>
          </a:p>
        </p:txBody>
      </p:sp>
      <p:sp>
        <p:nvSpPr>
          <p:cNvPr id="191" name="Rectangle: Rounded Corners 190">
            <a:extLst>
              <a:ext uri="{FF2B5EF4-FFF2-40B4-BE49-F238E27FC236}">
                <a16:creationId xmlns:a16="http://schemas.microsoft.com/office/drawing/2014/main" id="{352D65B0-DD75-474F-905F-44D8B60D7FB7}"/>
              </a:ext>
            </a:extLst>
          </p:cNvPr>
          <p:cNvSpPr/>
          <p:nvPr/>
        </p:nvSpPr>
        <p:spPr>
          <a:xfrm>
            <a:off x="3540693" y="4682579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8 </a:t>
            </a:r>
          </a:p>
        </p:txBody>
      </p:sp>
      <p:sp>
        <p:nvSpPr>
          <p:cNvPr id="192" name="Rectangle: Rounded Corners 191">
            <a:extLst>
              <a:ext uri="{FF2B5EF4-FFF2-40B4-BE49-F238E27FC236}">
                <a16:creationId xmlns:a16="http://schemas.microsoft.com/office/drawing/2014/main" id="{41D783D2-7FDF-45EB-930A-60BC674F4787}"/>
              </a:ext>
            </a:extLst>
          </p:cNvPr>
          <p:cNvSpPr/>
          <p:nvPr/>
        </p:nvSpPr>
        <p:spPr>
          <a:xfrm>
            <a:off x="3888356" y="4682262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193" name="Rectangle: Rounded Corners 192">
            <a:extLst>
              <a:ext uri="{FF2B5EF4-FFF2-40B4-BE49-F238E27FC236}">
                <a16:creationId xmlns:a16="http://schemas.microsoft.com/office/drawing/2014/main" id="{B711987A-F291-4965-937B-E8B57A982560}"/>
              </a:ext>
            </a:extLst>
          </p:cNvPr>
          <p:cNvSpPr/>
          <p:nvPr/>
        </p:nvSpPr>
        <p:spPr>
          <a:xfrm>
            <a:off x="4233796" y="4681468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94" name="Rectangle: Rounded Corners 193">
            <a:extLst>
              <a:ext uri="{FF2B5EF4-FFF2-40B4-BE49-F238E27FC236}">
                <a16:creationId xmlns:a16="http://schemas.microsoft.com/office/drawing/2014/main" id="{2B291CFA-AAC4-4952-A3B0-04504706D0FE}"/>
              </a:ext>
            </a:extLst>
          </p:cNvPr>
          <p:cNvSpPr/>
          <p:nvPr/>
        </p:nvSpPr>
        <p:spPr>
          <a:xfrm>
            <a:off x="4581776" y="4683055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6 </a:t>
            </a:r>
          </a:p>
        </p:txBody>
      </p:sp>
      <p:sp>
        <p:nvSpPr>
          <p:cNvPr id="195" name="Rectangle: Rounded Corners 194">
            <a:extLst>
              <a:ext uri="{FF2B5EF4-FFF2-40B4-BE49-F238E27FC236}">
                <a16:creationId xmlns:a16="http://schemas.microsoft.com/office/drawing/2014/main" id="{53B3C01F-D645-4999-975F-7091D7442F82}"/>
              </a:ext>
            </a:extLst>
          </p:cNvPr>
          <p:cNvSpPr/>
          <p:nvPr/>
        </p:nvSpPr>
        <p:spPr>
          <a:xfrm>
            <a:off x="4931661" y="4683055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</a:p>
        </p:txBody>
      </p: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BA5C19C6-7B72-41EC-85A6-9EF979DF7F4D}"/>
              </a:ext>
            </a:extLst>
          </p:cNvPr>
          <p:cNvGrpSpPr/>
          <p:nvPr/>
        </p:nvGrpSpPr>
        <p:grpSpPr>
          <a:xfrm>
            <a:off x="3540693" y="5176768"/>
            <a:ext cx="1733868" cy="496887"/>
            <a:chOff x="722947" y="611188"/>
            <a:chExt cx="1733868" cy="496887"/>
          </a:xfrm>
        </p:grpSpPr>
        <p:sp>
          <p:nvSpPr>
            <p:cNvPr id="197" name="Rectangle: Rounded Corners 196">
              <a:extLst>
                <a:ext uri="{FF2B5EF4-FFF2-40B4-BE49-F238E27FC236}">
                  <a16:creationId xmlns:a16="http://schemas.microsoft.com/office/drawing/2014/main" id="{014FD2C8-8E0D-45D3-B748-F1D886ED54D4}"/>
                </a:ext>
              </a:extLst>
            </p:cNvPr>
            <p:cNvSpPr/>
            <p:nvPr/>
          </p:nvSpPr>
          <p:spPr>
            <a:xfrm>
              <a:off x="722947" y="612299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4 </a:t>
              </a:r>
            </a:p>
          </p:txBody>
        </p:sp>
        <p:sp>
          <p:nvSpPr>
            <p:cNvPr id="198" name="Rectangle: Rounded Corners 197">
              <a:extLst>
                <a:ext uri="{FF2B5EF4-FFF2-40B4-BE49-F238E27FC236}">
                  <a16:creationId xmlns:a16="http://schemas.microsoft.com/office/drawing/2014/main" id="{2F4B6AC6-EA74-432F-B8E0-C383E4D6C475}"/>
                </a:ext>
              </a:extLst>
            </p:cNvPr>
            <p:cNvSpPr/>
            <p:nvPr/>
          </p:nvSpPr>
          <p:spPr>
            <a:xfrm>
              <a:off x="1070610" y="611982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endPara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9" name="Rectangle: Rounded Corners 198">
              <a:extLst>
                <a:ext uri="{FF2B5EF4-FFF2-40B4-BE49-F238E27FC236}">
                  <a16:creationId xmlns:a16="http://schemas.microsoft.com/office/drawing/2014/main" id="{9F8B7078-268F-45EA-8781-23FCFBDD3A97}"/>
                </a:ext>
              </a:extLst>
            </p:cNvPr>
            <p:cNvSpPr/>
            <p:nvPr/>
          </p:nvSpPr>
          <p:spPr>
            <a:xfrm>
              <a:off x="1416050" y="611188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00" name="Rectangle: Rounded Corners 199">
              <a:extLst>
                <a:ext uri="{FF2B5EF4-FFF2-40B4-BE49-F238E27FC236}">
                  <a16:creationId xmlns:a16="http://schemas.microsoft.com/office/drawing/2014/main" id="{CC93BC59-8CEF-49B6-B82C-C7277AC5B895}"/>
                </a:ext>
              </a:extLst>
            </p:cNvPr>
            <p:cNvSpPr/>
            <p:nvPr/>
          </p:nvSpPr>
          <p:spPr>
            <a:xfrm>
              <a:off x="1764030" y="612775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01" name="Rectangle: Rounded Corners 200">
              <a:extLst>
                <a:ext uri="{FF2B5EF4-FFF2-40B4-BE49-F238E27FC236}">
                  <a16:creationId xmlns:a16="http://schemas.microsoft.com/office/drawing/2014/main" id="{7CCD1E17-441B-49CB-841B-E9AF8AC1E9D0}"/>
                </a:ext>
              </a:extLst>
            </p:cNvPr>
            <p:cNvSpPr/>
            <p:nvPr/>
          </p:nvSpPr>
          <p:spPr>
            <a:xfrm>
              <a:off x="2113915" y="612775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9 </a:t>
              </a:r>
            </a:p>
          </p:txBody>
        </p:sp>
      </p:grp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48E4148B-DB33-437A-B9AA-C5645E68C5A4}"/>
              </a:ext>
            </a:extLst>
          </p:cNvPr>
          <p:cNvCxnSpPr>
            <a:cxnSpLocks/>
          </p:cNvCxnSpPr>
          <p:nvPr/>
        </p:nvCxnSpPr>
        <p:spPr>
          <a:xfrm>
            <a:off x="3089209" y="5693497"/>
            <a:ext cx="23256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Rectangle: Rounded Corners 202">
            <a:extLst>
              <a:ext uri="{FF2B5EF4-FFF2-40B4-BE49-F238E27FC236}">
                <a16:creationId xmlns:a16="http://schemas.microsoft.com/office/drawing/2014/main" id="{9DDF2E7B-E3CA-4ED4-B3F1-DD7170D06374}"/>
              </a:ext>
            </a:extLst>
          </p:cNvPr>
          <p:cNvSpPr/>
          <p:nvPr/>
        </p:nvSpPr>
        <p:spPr>
          <a:xfrm>
            <a:off x="3540693" y="5718422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4" name="Rectangle: Rounded Corners 203">
            <a:extLst>
              <a:ext uri="{FF2B5EF4-FFF2-40B4-BE49-F238E27FC236}">
                <a16:creationId xmlns:a16="http://schemas.microsoft.com/office/drawing/2014/main" id="{3E2133C5-0426-4956-A4E8-E09E96640EF2}"/>
              </a:ext>
            </a:extLst>
          </p:cNvPr>
          <p:cNvSpPr/>
          <p:nvPr/>
        </p:nvSpPr>
        <p:spPr>
          <a:xfrm>
            <a:off x="3888356" y="5718105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3</a:t>
            </a:r>
          </a:p>
        </p:txBody>
      </p:sp>
      <p:sp>
        <p:nvSpPr>
          <p:cNvPr id="205" name="Rectangle: Rounded Corners 204">
            <a:extLst>
              <a:ext uri="{FF2B5EF4-FFF2-40B4-BE49-F238E27FC236}">
                <a16:creationId xmlns:a16="http://schemas.microsoft.com/office/drawing/2014/main" id="{F323E579-9BCA-4746-8A50-9A66446CF874}"/>
              </a:ext>
            </a:extLst>
          </p:cNvPr>
          <p:cNvSpPr/>
          <p:nvPr/>
        </p:nvSpPr>
        <p:spPr>
          <a:xfrm>
            <a:off x="4233796" y="5717311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6" name="Rectangle: Rounded Corners 205">
            <a:extLst>
              <a:ext uri="{FF2B5EF4-FFF2-40B4-BE49-F238E27FC236}">
                <a16:creationId xmlns:a16="http://schemas.microsoft.com/office/drawing/2014/main" id="{B0150984-F90C-4D65-AEF3-3E0C3B2FD1D8}"/>
              </a:ext>
            </a:extLst>
          </p:cNvPr>
          <p:cNvSpPr/>
          <p:nvPr/>
        </p:nvSpPr>
        <p:spPr>
          <a:xfrm>
            <a:off x="4581776" y="5718898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2 </a:t>
            </a:r>
          </a:p>
        </p:txBody>
      </p:sp>
      <p:sp>
        <p:nvSpPr>
          <p:cNvPr id="207" name="Rectangle: Rounded Corners 206">
            <a:extLst>
              <a:ext uri="{FF2B5EF4-FFF2-40B4-BE49-F238E27FC236}">
                <a16:creationId xmlns:a16="http://schemas.microsoft.com/office/drawing/2014/main" id="{F5D8814F-186E-40B1-A9EF-38A1E95388C2}"/>
              </a:ext>
            </a:extLst>
          </p:cNvPr>
          <p:cNvSpPr/>
          <p:nvPr/>
        </p:nvSpPr>
        <p:spPr>
          <a:xfrm>
            <a:off x="4931661" y="5718898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5C2349A3-BAC8-434D-81D1-491BD9969EF4}"/>
              </a:ext>
            </a:extLst>
          </p:cNvPr>
          <p:cNvCxnSpPr>
            <a:cxnSpLocks/>
          </p:cNvCxnSpPr>
          <p:nvPr/>
        </p:nvCxnSpPr>
        <p:spPr>
          <a:xfrm>
            <a:off x="3089209" y="6245947"/>
            <a:ext cx="232568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Rectangle: Rounded Corners 208">
            <a:extLst>
              <a:ext uri="{FF2B5EF4-FFF2-40B4-BE49-F238E27FC236}">
                <a16:creationId xmlns:a16="http://schemas.microsoft.com/office/drawing/2014/main" id="{EDA7584C-F135-4CDC-9D49-A429991AC571}"/>
              </a:ext>
            </a:extLst>
          </p:cNvPr>
          <p:cNvSpPr/>
          <p:nvPr/>
        </p:nvSpPr>
        <p:spPr>
          <a:xfrm>
            <a:off x="3192871" y="5717311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82DB710E-FB8B-4B4A-BE5A-A2BA005ACB82}"/>
              </a:ext>
            </a:extLst>
          </p:cNvPr>
          <p:cNvSpPr txBox="1"/>
          <p:nvPr/>
        </p:nvSpPr>
        <p:spPr>
          <a:xfrm>
            <a:off x="3201681" y="5315117"/>
            <a:ext cx="29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+</a:t>
            </a:r>
          </a:p>
        </p:txBody>
      </p:sp>
      <p:sp>
        <p:nvSpPr>
          <p:cNvPr id="211" name="Rectangle: Rounded Corners 210">
            <a:extLst>
              <a:ext uri="{FF2B5EF4-FFF2-40B4-BE49-F238E27FC236}">
                <a16:creationId xmlns:a16="http://schemas.microsoft.com/office/drawing/2014/main" id="{2E41B540-DFC3-4359-A02A-6FE4C1D1675E}"/>
              </a:ext>
            </a:extLst>
          </p:cNvPr>
          <p:cNvSpPr/>
          <p:nvPr/>
        </p:nvSpPr>
        <p:spPr>
          <a:xfrm>
            <a:off x="6443328" y="4671311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3 </a:t>
            </a:r>
          </a:p>
        </p:txBody>
      </p:sp>
      <p:sp>
        <p:nvSpPr>
          <p:cNvPr id="212" name="Rectangle: Rounded Corners 211">
            <a:extLst>
              <a:ext uri="{FF2B5EF4-FFF2-40B4-BE49-F238E27FC236}">
                <a16:creationId xmlns:a16="http://schemas.microsoft.com/office/drawing/2014/main" id="{0C77EA3B-013C-4B56-8EE9-6561E3FEE3D0}"/>
              </a:ext>
            </a:extLst>
          </p:cNvPr>
          <p:cNvSpPr/>
          <p:nvPr/>
        </p:nvSpPr>
        <p:spPr>
          <a:xfrm>
            <a:off x="6790991" y="4670994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13" name="Rectangle: Rounded Corners 212">
            <a:extLst>
              <a:ext uri="{FF2B5EF4-FFF2-40B4-BE49-F238E27FC236}">
                <a16:creationId xmlns:a16="http://schemas.microsoft.com/office/drawing/2014/main" id="{64FB76A7-D7F7-4829-B32F-813D50031E82}"/>
              </a:ext>
            </a:extLst>
          </p:cNvPr>
          <p:cNvSpPr/>
          <p:nvPr/>
        </p:nvSpPr>
        <p:spPr>
          <a:xfrm>
            <a:off x="7136431" y="4670200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214" name="Rectangle: Rounded Corners 213">
            <a:extLst>
              <a:ext uri="{FF2B5EF4-FFF2-40B4-BE49-F238E27FC236}">
                <a16:creationId xmlns:a16="http://schemas.microsoft.com/office/drawing/2014/main" id="{8DB12B53-29E5-4EAF-A0E9-22F7EACE64D8}"/>
              </a:ext>
            </a:extLst>
          </p:cNvPr>
          <p:cNvSpPr/>
          <p:nvPr/>
        </p:nvSpPr>
        <p:spPr>
          <a:xfrm>
            <a:off x="7484411" y="4671787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1 </a:t>
            </a:r>
          </a:p>
        </p:txBody>
      </p:sp>
      <p:sp>
        <p:nvSpPr>
          <p:cNvPr id="215" name="Rectangle: Rounded Corners 214">
            <a:extLst>
              <a:ext uri="{FF2B5EF4-FFF2-40B4-BE49-F238E27FC236}">
                <a16:creationId xmlns:a16="http://schemas.microsoft.com/office/drawing/2014/main" id="{A04667B0-F3C9-4F81-AF48-349AECE05FEC}"/>
              </a:ext>
            </a:extLst>
          </p:cNvPr>
          <p:cNvSpPr/>
          <p:nvPr/>
        </p:nvSpPr>
        <p:spPr>
          <a:xfrm>
            <a:off x="7834296" y="4671787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216" name="Group 215">
            <a:extLst>
              <a:ext uri="{FF2B5EF4-FFF2-40B4-BE49-F238E27FC236}">
                <a16:creationId xmlns:a16="http://schemas.microsoft.com/office/drawing/2014/main" id="{7B2EB84F-1A38-41C0-9FB8-F23E4CBD563E}"/>
              </a:ext>
            </a:extLst>
          </p:cNvPr>
          <p:cNvGrpSpPr/>
          <p:nvPr/>
        </p:nvGrpSpPr>
        <p:grpSpPr>
          <a:xfrm>
            <a:off x="6443328" y="5165500"/>
            <a:ext cx="1733868" cy="496887"/>
            <a:chOff x="722947" y="611188"/>
            <a:chExt cx="1733868" cy="496887"/>
          </a:xfrm>
        </p:grpSpPr>
        <p:sp>
          <p:nvSpPr>
            <p:cNvPr id="217" name="Rectangle: Rounded Corners 216">
              <a:extLst>
                <a:ext uri="{FF2B5EF4-FFF2-40B4-BE49-F238E27FC236}">
                  <a16:creationId xmlns:a16="http://schemas.microsoft.com/office/drawing/2014/main" id="{527D62DA-814C-4563-B9E9-A659A20CFE8C}"/>
                </a:ext>
              </a:extLst>
            </p:cNvPr>
            <p:cNvSpPr/>
            <p:nvPr/>
          </p:nvSpPr>
          <p:spPr>
            <a:xfrm>
              <a:off x="722947" y="612299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18" name="Rectangle: Rounded Corners 217">
              <a:extLst>
                <a:ext uri="{FF2B5EF4-FFF2-40B4-BE49-F238E27FC236}">
                  <a16:creationId xmlns:a16="http://schemas.microsoft.com/office/drawing/2014/main" id="{3BA28C30-E324-4FAD-8AC5-9B30E74A8BBA}"/>
                </a:ext>
              </a:extLst>
            </p:cNvPr>
            <p:cNvSpPr/>
            <p:nvPr/>
          </p:nvSpPr>
          <p:spPr>
            <a:xfrm>
              <a:off x="1070610" y="611982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219" name="Rectangle: Rounded Corners 218">
              <a:extLst>
                <a:ext uri="{FF2B5EF4-FFF2-40B4-BE49-F238E27FC236}">
                  <a16:creationId xmlns:a16="http://schemas.microsoft.com/office/drawing/2014/main" id="{4E1FCD0F-DD67-4BDC-90F6-64A7C758F349}"/>
                </a:ext>
              </a:extLst>
            </p:cNvPr>
            <p:cNvSpPr/>
            <p:nvPr/>
          </p:nvSpPr>
          <p:spPr>
            <a:xfrm>
              <a:off x="1416050" y="611188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endPara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0" name="Rectangle: Rounded Corners 219">
              <a:extLst>
                <a:ext uri="{FF2B5EF4-FFF2-40B4-BE49-F238E27FC236}">
                  <a16:creationId xmlns:a16="http://schemas.microsoft.com/office/drawing/2014/main" id="{94A82932-22A0-4011-966E-A269EA8C719E}"/>
                </a:ext>
              </a:extLst>
            </p:cNvPr>
            <p:cNvSpPr/>
            <p:nvPr/>
          </p:nvSpPr>
          <p:spPr>
            <a:xfrm>
              <a:off x="1764030" y="612775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221" name="Rectangle: Rounded Corners 220">
              <a:extLst>
                <a:ext uri="{FF2B5EF4-FFF2-40B4-BE49-F238E27FC236}">
                  <a16:creationId xmlns:a16="http://schemas.microsoft.com/office/drawing/2014/main" id="{0EF39BAA-E908-4227-A8D3-BA0873390837}"/>
                </a:ext>
              </a:extLst>
            </p:cNvPr>
            <p:cNvSpPr/>
            <p:nvPr/>
          </p:nvSpPr>
          <p:spPr>
            <a:xfrm>
              <a:off x="2113915" y="612775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9 </a:t>
              </a:r>
            </a:p>
          </p:txBody>
        </p:sp>
      </p:grp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id="{30BD4DDB-9509-467A-965D-A92AD2A14144}"/>
              </a:ext>
            </a:extLst>
          </p:cNvPr>
          <p:cNvCxnSpPr>
            <a:cxnSpLocks/>
          </p:cNvCxnSpPr>
          <p:nvPr/>
        </p:nvCxnSpPr>
        <p:spPr>
          <a:xfrm>
            <a:off x="6395941" y="5682229"/>
            <a:ext cx="19215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3" name="Rectangle: Rounded Corners 222">
            <a:extLst>
              <a:ext uri="{FF2B5EF4-FFF2-40B4-BE49-F238E27FC236}">
                <a16:creationId xmlns:a16="http://schemas.microsoft.com/office/drawing/2014/main" id="{AE82E97E-7AE4-4550-9F81-B37034025549}"/>
              </a:ext>
            </a:extLst>
          </p:cNvPr>
          <p:cNvSpPr/>
          <p:nvPr/>
        </p:nvSpPr>
        <p:spPr>
          <a:xfrm>
            <a:off x="6443328" y="5707154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1</a:t>
            </a:r>
          </a:p>
        </p:txBody>
      </p:sp>
      <p:sp>
        <p:nvSpPr>
          <p:cNvPr id="224" name="Rectangle: Rounded Corners 223">
            <a:extLst>
              <a:ext uri="{FF2B5EF4-FFF2-40B4-BE49-F238E27FC236}">
                <a16:creationId xmlns:a16="http://schemas.microsoft.com/office/drawing/2014/main" id="{7C03F1B6-4254-477A-95A5-8F5C2C5C019F}"/>
              </a:ext>
            </a:extLst>
          </p:cNvPr>
          <p:cNvSpPr/>
          <p:nvPr/>
        </p:nvSpPr>
        <p:spPr>
          <a:xfrm>
            <a:off x="6790991" y="5706837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3</a:t>
            </a:r>
          </a:p>
        </p:txBody>
      </p:sp>
      <p:sp>
        <p:nvSpPr>
          <p:cNvPr id="225" name="Rectangle: Rounded Corners 224">
            <a:extLst>
              <a:ext uri="{FF2B5EF4-FFF2-40B4-BE49-F238E27FC236}">
                <a16:creationId xmlns:a16="http://schemas.microsoft.com/office/drawing/2014/main" id="{B1B360FD-45BE-429A-A794-32F0A7DF06E1}"/>
              </a:ext>
            </a:extLst>
          </p:cNvPr>
          <p:cNvSpPr/>
          <p:nvPr/>
        </p:nvSpPr>
        <p:spPr>
          <a:xfrm>
            <a:off x="7136431" y="5706043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4 </a:t>
            </a:r>
          </a:p>
        </p:txBody>
      </p:sp>
      <p:sp>
        <p:nvSpPr>
          <p:cNvPr id="226" name="Rectangle: Rounded Corners 225">
            <a:extLst>
              <a:ext uri="{FF2B5EF4-FFF2-40B4-BE49-F238E27FC236}">
                <a16:creationId xmlns:a16="http://schemas.microsoft.com/office/drawing/2014/main" id="{92B4CAF2-3411-4D84-98F6-9F039E8CC628}"/>
              </a:ext>
            </a:extLst>
          </p:cNvPr>
          <p:cNvSpPr/>
          <p:nvPr/>
        </p:nvSpPr>
        <p:spPr>
          <a:xfrm>
            <a:off x="7484411" y="5707630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0</a:t>
            </a:r>
          </a:p>
        </p:txBody>
      </p:sp>
      <p:sp>
        <p:nvSpPr>
          <p:cNvPr id="227" name="Rectangle: Rounded Corners 226">
            <a:extLst>
              <a:ext uri="{FF2B5EF4-FFF2-40B4-BE49-F238E27FC236}">
                <a16:creationId xmlns:a16="http://schemas.microsoft.com/office/drawing/2014/main" id="{FC13774D-DF86-4019-A75B-39C052DD1D87}"/>
              </a:ext>
            </a:extLst>
          </p:cNvPr>
          <p:cNvSpPr/>
          <p:nvPr/>
        </p:nvSpPr>
        <p:spPr>
          <a:xfrm>
            <a:off x="7834296" y="5707630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8</a:t>
            </a:r>
          </a:p>
        </p:txBody>
      </p:sp>
      <p:cxnSp>
        <p:nvCxnSpPr>
          <p:cNvPr id="228" name="Straight Connector 227">
            <a:extLst>
              <a:ext uri="{FF2B5EF4-FFF2-40B4-BE49-F238E27FC236}">
                <a16:creationId xmlns:a16="http://schemas.microsoft.com/office/drawing/2014/main" id="{3F04FC7E-5D1D-410D-8B16-34CEE5890B22}"/>
              </a:ext>
            </a:extLst>
          </p:cNvPr>
          <p:cNvCxnSpPr>
            <a:cxnSpLocks/>
          </p:cNvCxnSpPr>
          <p:nvPr/>
        </p:nvCxnSpPr>
        <p:spPr>
          <a:xfrm>
            <a:off x="6363407" y="6232633"/>
            <a:ext cx="1954124" cy="204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xtBox 229">
            <a:extLst>
              <a:ext uri="{FF2B5EF4-FFF2-40B4-BE49-F238E27FC236}">
                <a16:creationId xmlns:a16="http://schemas.microsoft.com/office/drawing/2014/main" id="{EF0BC71D-15A8-48D8-8081-F99331742D20}"/>
              </a:ext>
            </a:extLst>
          </p:cNvPr>
          <p:cNvSpPr txBox="1"/>
          <p:nvPr/>
        </p:nvSpPr>
        <p:spPr>
          <a:xfrm>
            <a:off x="6104316" y="5303849"/>
            <a:ext cx="29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-</a:t>
            </a:r>
          </a:p>
        </p:txBody>
      </p:sp>
      <p:sp>
        <p:nvSpPr>
          <p:cNvPr id="231" name="Rectangle: Rounded Corners 230">
            <a:extLst>
              <a:ext uri="{FF2B5EF4-FFF2-40B4-BE49-F238E27FC236}">
                <a16:creationId xmlns:a16="http://schemas.microsoft.com/office/drawing/2014/main" id="{ADD6CCA2-0DCA-4C30-A415-672D61CB1F72}"/>
              </a:ext>
            </a:extLst>
          </p:cNvPr>
          <p:cNvSpPr/>
          <p:nvPr/>
        </p:nvSpPr>
        <p:spPr>
          <a:xfrm>
            <a:off x="9345636" y="4669724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GB" sz="1100" dirty="0"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2" name="Rectangle: Rounded Corners 231">
            <a:extLst>
              <a:ext uri="{FF2B5EF4-FFF2-40B4-BE49-F238E27FC236}">
                <a16:creationId xmlns:a16="http://schemas.microsoft.com/office/drawing/2014/main" id="{718EEA3D-7B21-4DE7-8218-F1E19BAA7139}"/>
              </a:ext>
            </a:extLst>
          </p:cNvPr>
          <p:cNvSpPr/>
          <p:nvPr/>
        </p:nvSpPr>
        <p:spPr>
          <a:xfrm>
            <a:off x="9693299" y="4669407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5</a:t>
            </a:r>
          </a:p>
        </p:txBody>
      </p:sp>
      <p:sp>
        <p:nvSpPr>
          <p:cNvPr id="233" name="Rectangle: Rounded Corners 232">
            <a:extLst>
              <a:ext uri="{FF2B5EF4-FFF2-40B4-BE49-F238E27FC236}">
                <a16:creationId xmlns:a16="http://schemas.microsoft.com/office/drawing/2014/main" id="{AAA00AE2-BE8D-47EA-81B8-7DF812C4434B}"/>
              </a:ext>
            </a:extLst>
          </p:cNvPr>
          <p:cNvSpPr/>
          <p:nvPr/>
        </p:nvSpPr>
        <p:spPr>
          <a:xfrm>
            <a:off x="10038739" y="4668613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234" name="Rectangle: Rounded Corners 233">
            <a:extLst>
              <a:ext uri="{FF2B5EF4-FFF2-40B4-BE49-F238E27FC236}">
                <a16:creationId xmlns:a16="http://schemas.microsoft.com/office/drawing/2014/main" id="{72E22A64-1906-42EE-A07E-26D9278A4E4C}"/>
              </a:ext>
            </a:extLst>
          </p:cNvPr>
          <p:cNvSpPr/>
          <p:nvPr/>
        </p:nvSpPr>
        <p:spPr>
          <a:xfrm>
            <a:off x="10386719" y="4670200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35" name="Rectangle: Rounded Corners 234">
            <a:extLst>
              <a:ext uri="{FF2B5EF4-FFF2-40B4-BE49-F238E27FC236}">
                <a16:creationId xmlns:a16="http://schemas.microsoft.com/office/drawing/2014/main" id="{F876B7CC-670D-4A12-8E6C-1A718643CEF8}"/>
              </a:ext>
            </a:extLst>
          </p:cNvPr>
          <p:cNvSpPr/>
          <p:nvPr/>
        </p:nvSpPr>
        <p:spPr>
          <a:xfrm>
            <a:off x="10736604" y="4670200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</a:p>
        </p:txBody>
      </p:sp>
      <p:grpSp>
        <p:nvGrpSpPr>
          <p:cNvPr id="236" name="Group 235">
            <a:extLst>
              <a:ext uri="{FF2B5EF4-FFF2-40B4-BE49-F238E27FC236}">
                <a16:creationId xmlns:a16="http://schemas.microsoft.com/office/drawing/2014/main" id="{A22CA5F0-8F54-4600-A1B2-6CC9464C942A}"/>
              </a:ext>
            </a:extLst>
          </p:cNvPr>
          <p:cNvGrpSpPr/>
          <p:nvPr/>
        </p:nvGrpSpPr>
        <p:grpSpPr>
          <a:xfrm>
            <a:off x="9345636" y="5163913"/>
            <a:ext cx="1733868" cy="496887"/>
            <a:chOff x="722947" y="611188"/>
            <a:chExt cx="1733868" cy="496887"/>
          </a:xfrm>
        </p:grpSpPr>
        <p:sp>
          <p:nvSpPr>
            <p:cNvPr id="237" name="Rectangle: Rounded Corners 236">
              <a:extLst>
                <a:ext uri="{FF2B5EF4-FFF2-40B4-BE49-F238E27FC236}">
                  <a16:creationId xmlns:a16="http://schemas.microsoft.com/office/drawing/2014/main" id="{CEEC6DAF-4198-440D-92C0-2B5489A9B069}"/>
                </a:ext>
              </a:extLst>
            </p:cNvPr>
            <p:cNvSpPr/>
            <p:nvPr/>
          </p:nvSpPr>
          <p:spPr>
            <a:xfrm>
              <a:off x="722947" y="612299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6 </a:t>
              </a:r>
            </a:p>
          </p:txBody>
        </p:sp>
        <p:sp>
          <p:nvSpPr>
            <p:cNvPr id="238" name="Rectangle: Rounded Corners 237">
              <a:extLst>
                <a:ext uri="{FF2B5EF4-FFF2-40B4-BE49-F238E27FC236}">
                  <a16:creationId xmlns:a16="http://schemas.microsoft.com/office/drawing/2014/main" id="{AB0C0149-2F7F-4EE2-B57D-6F32363CA24C}"/>
                </a:ext>
              </a:extLst>
            </p:cNvPr>
            <p:cNvSpPr/>
            <p:nvPr/>
          </p:nvSpPr>
          <p:spPr>
            <a:xfrm>
              <a:off x="1070610" y="611982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239" name="Rectangle: Rounded Corners 238">
              <a:extLst>
                <a:ext uri="{FF2B5EF4-FFF2-40B4-BE49-F238E27FC236}">
                  <a16:creationId xmlns:a16="http://schemas.microsoft.com/office/drawing/2014/main" id="{27A35260-6319-442B-8A99-77F340020701}"/>
                </a:ext>
              </a:extLst>
            </p:cNvPr>
            <p:cNvSpPr/>
            <p:nvPr/>
          </p:nvSpPr>
          <p:spPr>
            <a:xfrm>
              <a:off x="1416050" y="611188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endPara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40" name="Rectangle: Rounded Corners 239">
              <a:extLst>
                <a:ext uri="{FF2B5EF4-FFF2-40B4-BE49-F238E27FC236}">
                  <a16:creationId xmlns:a16="http://schemas.microsoft.com/office/drawing/2014/main" id="{D9848C1F-BEC7-449D-A4ED-0F09E49D5EE9}"/>
                </a:ext>
              </a:extLst>
            </p:cNvPr>
            <p:cNvSpPr/>
            <p:nvPr/>
          </p:nvSpPr>
          <p:spPr>
            <a:xfrm>
              <a:off x="1764030" y="612775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7</a:t>
              </a:r>
            </a:p>
          </p:txBody>
        </p:sp>
        <p:sp>
          <p:nvSpPr>
            <p:cNvPr id="241" name="Rectangle: Rounded Corners 240">
              <a:extLst>
                <a:ext uri="{FF2B5EF4-FFF2-40B4-BE49-F238E27FC236}">
                  <a16:creationId xmlns:a16="http://schemas.microsoft.com/office/drawing/2014/main" id="{8FE01C7A-24E7-4D9A-82D8-52FE324C59F6}"/>
                </a:ext>
              </a:extLst>
            </p:cNvPr>
            <p:cNvSpPr/>
            <p:nvPr/>
          </p:nvSpPr>
          <p:spPr>
            <a:xfrm>
              <a:off x="2113915" y="612775"/>
              <a:ext cx="342900" cy="4953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GB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3 </a:t>
              </a:r>
            </a:p>
          </p:txBody>
        </p:sp>
      </p:grp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064F8E30-16B2-4E53-9DC5-03BF785611ED}"/>
              </a:ext>
            </a:extLst>
          </p:cNvPr>
          <p:cNvCxnSpPr>
            <a:cxnSpLocks/>
          </p:cNvCxnSpPr>
          <p:nvPr/>
        </p:nvCxnSpPr>
        <p:spPr>
          <a:xfrm>
            <a:off x="9298249" y="5680642"/>
            <a:ext cx="192159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: Rounded Corners 242">
            <a:extLst>
              <a:ext uri="{FF2B5EF4-FFF2-40B4-BE49-F238E27FC236}">
                <a16:creationId xmlns:a16="http://schemas.microsoft.com/office/drawing/2014/main" id="{9A12A9BF-E6FD-4476-890C-9C01911ADD40}"/>
              </a:ext>
            </a:extLst>
          </p:cNvPr>
          <p:cNvSpPr/>
          <p:nvPr/>
        </p:nvSpPr>
        <p:spPr>
          <a:xfrm>
            <a:off x="9345636" y="5705567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44" name="Rectangle: Rounded Corners 243">
            <a:extLst>
              <a:ext uri="{FF2B5EF4-FFF2-40B4-BE49-F238E27FC236}">
                <a16:creationId xmlns:a16="http://schemas.microsoft.com/office/drawing/2014/main" id="{7BBA2EC9-DDFB-49B0-991F-D4FCAB5EB8F1}"/>
              </a:ext>
            </a:extLst>
          </p:cNvPr>
          <p:cNvSpPr/>
          <p:nvPr/>
        </p:nvSpPr>
        <p:spPr>
          <a:xfrm>
            <a:off x="9693299" y="5705250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45" name="Rectangle: Rounded Corners 244">
            <a:extLst>
              <a:ext uri="{FF2B5EF4-FFF2-40B4-BE49-F238E27FC236}">
                <a16:creationId xmlns:a16="http://schemas.microsoft.com/office/drawing/2014/main" id="{886CC1B1-AB00-4E34-8B5C-0CB6B510E66B}"/>
              </a:ext>
            </a:extLst>
          </p:cNvPr>
          <p:cNvSpPr/>
          <p:nvPr/>
        </p:nvSpPr>
        <p:spPr>
          <a:xfrm>
            <a:off x="10038739" y="5704456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2</a:t>
            </a:r>
          </a:p>
        </p:txBody>
      </p:sp>
      <p:sp>
        <p:nvSpPr>
          <p:cNvPr id="246" name="Rectangle: Rounded Corners 245">
            <a:extLst>
              <a:ext uri="{FF2B5EF4-FFF2-40B4-BE49-F238E27FC236}">
                <a16:creationId xmlns:a16="http://schemas.microsoft.com/office/drawing/2014/main" id="{6ED8E6F6-375A-4902-B921-2F305E6A44B0}"/>
              </a:ext>
            </a:extLst>
          </p:cNvPr>
          <p:cNvSpPr/>
          <p:nvPr/>
        </p:nvSpPr>
        <p:spPr>
          <a:xfrm>
            <a:off x="10386719" y="5706043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247" name="Rectangle: Rounded Corners 246">
            <a:extLst>
              <a:ext uri="{FF2B5EF4-FFF2-40B4-BE49-F238E27FC236}">
                <a16:creationId xmlns:a16="http://schemas.microsoft.com/office/drawing/2014/main" id="{A363C67D-9DE8-42C5-817D-CFE013098FB3}"/>
              </a:ext>
            </a:extLst>
          </p:cNvPr>
          <p:cNvSpPr/>
          <p:nvPr/>
        </p:nvSpPr>
        <p:spPr>
          <a:xfrm>
            <a:off x="10736604" y="5706043"/>
            <a:ext cx="342900" cy="4953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cxnSp>
        <p:nvCxnSpPr>
          <p:cNvPr id="248" name="Straight Connector 247">
            <a:extLst>
              <a:ext uri="{FF2B5EF4-FFF2-40B4-BE49-F238E27FC236}">
                <a16:creationId xmlns:a16="http://schemas.microsoft.com/office/drawing/2014/main" id="{0C4E348C-1ABD-400D-B315-13FE364F69AB}"/>
              </a:ext>
            </a:extLst>
          </p:cNvPr>
          <p:cNvCxnSpPr>
            <a:cxnSpLocks/>
          </p:cNvCxnSpPr>
          <p:nvPr/>
        </p:nvCxnSpPr>
        <p:spPr>
          <a:xfrm>
            <a:off x="9258135" y="6232633"/>
            <a:ext cx="1961704" cy="45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49">
            <a:extLst>
              <a:ext uri="{FF2B5EF4-FFF2-40B4-BE49-F238E27FC236}">
                <a16:creationId xmlns:a16="http://schemas.microsoft.com/office/drawing/2014/main" id="{6133B9C0-B3F1-4FB7-BAD1-BE4681E25BAE}"/>
              </a:ext>
            </a:extLst>
          </p:cNvPr>
          <p:cNvSpPr txBox="1"/>
          <p:nvPr/>
        </p:nvSpPr>
        <p:spPr>
          <a:xfrm>
            <a:off x="9006624" y="5302262"/>
            <a:ext cx="291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3417731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49" y="333375"/>
            <a:ext cx="10963275" cy="6206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1424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88</Words>
  <Application>Microsoft Office PowerPoint</Application>
  <PresentationFormat>Widescreen</PresentationFormat>
  <Paragraphs>178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Lockett</dc:creator>
  <cp:lastModifiedBy>Andrew Lockett</cp:lastModifiedBy>
  <cp:revision>9</cp:revision>
  <cp:lastPrinted>2017-10-11T06:53:26Z</cp:lastPrinted>
  <dcterms:created xsi:type="dcterms:W3CDTF">2017-10-10T20:02:33Z</dcterms:created>
  <dcterms:modified xsi:type="dcterms:W3CDTF">2017-10-11T18:35:50Z</dcterms:modified>
</cp:coreProperties>
</file>