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96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6AA00-A700-4EE6-95A6-2ABA9ECC6F6D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91301-7222-47D7-9A3F-0C4B65537D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43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D1E99E-8EEF-4DCA-A438-E6F7C21C8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E87B0D-2F46-41B2-BBA9-88097A0FD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3C4A98-DF18-482F-B116-8477C106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EB33D2-7703-478B-9B8F-721F424B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2B42D5-57DC-476E-BBCF-7894717E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03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4D4D62-EA4B-427A-B640-85208FCC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B3F462-3F04-4385-B88B-D571EC6FD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4370EC-E714-4732-9D97-098B3416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A7D3BF-5E1F-4BCE-AAF8-E326FA93A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548197-6C82-456F-B062-7F2A0399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4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D972AF-616A-41D6-9BE6-D703F552E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3500CC-A077-409B-90BD-7737D4B5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698D5B-7A95-4032-9BED-E7C43502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7FD38C-454B-4BC5-AE5D-4BDFBC27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BF1549-4C4F-4194-9D3F-1C08AEBB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0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38DEB3-AFF3-420A-B829-0A0DABA5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4CC0CF-8FE6-4CB5-8861-0A3743D8A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9EF24-382D-4E06-98A3-6F96A0B3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FFC5C7-E2CF-47F2-B222-77546E5D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2036E0-DD3C-4B9E-927E-71C4D01E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97155-4F6A-432F-97A2-892B4071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E52CBC-8895-4850-A0B8-651EE6948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CC7295-A877-4B9E-B691-9E8E8C28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276B7-DCAD-43D3-A211-97FF8741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42D3D3-B9DB-4651-B47C-F723F3FA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13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247EFE-2F93-4385-B498-C51F7789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B85ABA-0A23-445F-B31A-3C3BCC5AF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166E7E-ABFA-4FC6-83E3-E7BF0DD30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C3F94E-E2EF-4F15-B794-55E818B7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2B6267-7F86-45C4-8AA0-510B3430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316492-8479-49F1-80E0-64890DD6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5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0C14A7-F213-43FB-8B83-B84C8FFDD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02050F-A4A6-4D52-AE74-1604CCCB4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554346-A920-450B-AB83-3263CCCC9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8A5736-6AA2-4AAE-89D2-CF4EB6ABF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536F20C-BE66-4788-9E7E-996BF8B7D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6CB427-32BB-4CCF-AB9A-B7CD2BF4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F2E8FA-D6B0-4EE1-A39B-FE692C83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F0A845E-ED39-467B-8AEF-CA09FB0B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7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86398A-351E-4251-98F1-A4A7985F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38E6E63-3A71-4CEA-846E-14BB5023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E397973-A0D9-4FCC-8D43-396B7301A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EB9952-ABDD-4156-8672-7B730C72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2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F708EB2-E447-4262-B82C-8A2E0B9A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53B64B4-C2B7-45EC-BED1-856EFA7A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B2DF22-FCE7-4ECD-9D0A-0277294E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1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D69721-AD03-4F22-84E8-B38728E8A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05F481-9DCB-40EA-A14F-ECF23731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D4B06A-B89F-46CD-B168-FD4C35B94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B61111-72A0-4C90-A266-AF7A8C4B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7EC704-EA30-4836-82A9-C197B661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BB6820-4DFE-49F6-AD23-7528D7D2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2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82AAD0-C64A-45C7-873A-483B585ED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A870485-F592-468E-A119-C1D6FA960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3C4F04-0AE1-45C8-A029-F76B88955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6F68A5-6C9F-4852-B8F6-91B2D27F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BC1F94-C6DB-4782-A550-1211521C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65D511-FFDD-46D4-893C-FA770E1D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0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16B9F9D-BC5C-404E-BBC5-CCADC87E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30005E-8A79-4A00-B0CE-330AABF2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D8F560-256D-47F6-AA56-CF3B757F9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83686-4188-455B-952D-0EA64FA487C2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DA71F6-F0FF-46CA-92F8-DC4746112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3E0BB1-4553-4D30-877E-A9F9C9753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3D3A-8D3D-4245-B174-F330D57F7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7FFC77-01A8-4F0E-8638-7465947C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6922" y="348687"/>
            <a:ext cx="6990522" cy="850692"/>
          </a:xfrm>
        </p:spPr>
        <p:txBody>
          <a:bodyPr>
            <a:normAutofit/>
          </a:bodyPr>
          <a:lstStyle/>
          <a:p>
            <a:r>
              <a:rPr lang="en-GB" sz="1600" dirty="0"/>
              <a:t>Work out which number the arrow is pointing to on each of these number lines: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23C91443-70F3-42D4-AF69-817E361A3269}"/>
              </a:ext>
            </a:extLst>
          </p:cNvPr>
          <p:cNvCxnSpPr/>
          <p:nvPr/>
        </p:nvCxnSpPr>
        <p:spPr>
          <a:xfrm>
            <a:off x="1233022" y="1743550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552E8D9-36CF-4F26-8195-6C7DB6076A3E}"/>
              </a:ext>
            </a:extLst>
          </p:cNvPr>
          <p:cNvCxnSpPr/>
          <p:nvPr/>
        </p:nvCxnSpPr>
        <p:spPr>
          <a:xfrm>
            <a:off x="932209" y="1963353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C372D6B-6180-4CFF-ADE5-5DF4DCF2F9E6}"/>
              </a:ext>
            </a:extLst>
          </p:cNvPr>
          <p:cNvCxnSpPr/>
          <p:nvPr/>
        </p:nvCxnSpPr>
        <p:spPr>
          <a:xfrm>
            <a:off x="932209" y="470596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0EAA5904-3645-47D2-B381-528E0F012E23}"/>
              </a:ext>
            </a:extLst>
          </p:cNvPr>
          <p:cNvCxnSpPr/>
          <p:nvPr/>
        </p:nvCxnSpPr>
        <p:spPr>
          <a:xfrm>
            <a:off x="932209" y="333351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B79AAF3-14E1-4353-800C-2EC94B0D3326}"/>
              </a:ext>
            </a:extLst>
          </p:cNvPr>
          <p:cNvCxnSpPr/>
          <p:nvPr/>
        </p:nvCxnSpPr>
        <p:spPr>
          <a:xfrm>
            <a:off x="932209" y="2623605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1857697-1764-4561-A54A-522F32066A30}"/>
              </a:ext>
            </a:extLst>
          </p:cNvPr>
          <p:cNvCxnSpPr/>
          <p:nvPr/>
        </p:nvCxnSpPr>
        <p:spPr>
          <a:xfrm>
            <a:off x="932209" y="403921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C4F7036-F3D5-4A35-95A5-52C5A74CFBCF}"/>
              </a:ext>
            </a:extLst>
          </p:cNvPr>
          <p:cNvCxnSpPr/>
          <p:nvPr/>
        </p:nvCxnSpPr>
        <p:spPr>
          <a:xfrm>
            <a:off x="2705691" y="942629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0536FDB-FC15-4B5B-8C96-3F5CABAEB4FF}"/>
              </a:ext>
            </a:extLst>
          </p:cNvPr>
          <p:cNvCxnSpPr/>
          <p:nvPr/>
        </p:nvCxnSpPr>
        <p:spPr>
          <a:xfrm>
            <a:off x="2404878" y="116243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8CB3CBB-65B3-40A7-82BC-124BAA9EC78F}"/>
              </a:ext>
            </a:extLst>
          </p:cNvPr>
          <p:cNvCxnSpPr/>
          <p:nvPr/>
        </p:nvCxnSpPr>
        <p:spPr>
          <a:xfrm>
            <a:off x="2404878" y="390504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788FC7E2-29F0-4020-B410-392E2C742B50}"/>
              </a:ext>
            </a:extLst>
          </p:cNvPr>
          <p:cNvCxnSpPr/>
          <p:nvPr/>
        </p:nvCxnSpPr>
        <p:spPr>
          <a:xfrm>
            <a:off x="2404878" y="2532593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F461742-E41D-4C8C-B801-56427B02199E}"/>
              </a:ext>
            </a:extLst>
          </p:cNvPr>
          <p:cNvCxnSpPr/>
          <p:nvPr/>
        </p:nvCxnSpPr>
        <p:spPr>
          <a:xfrm>
            <a:off x="2404878" y="182268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EB6040F-465D-42D9-B910-425D4A12B53D}"/>
              </a:ext>
            </a:extLst>
          </p:cNvPr>
          <p:cNvCxnSpPr/>
          <p:nvPr/>
        </p:nvCxnSpPr>
        <p:spPr>
          <a:xfrm>
            <a:off x="2404878" y="323829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0401BA8C-25F8-4154-AB77-A3BE310E1974}"/>
              </a:ext>
            </a:extLst>
          </p:cNvPr>
          <p:cNvCxnSpPr/>
          <p:nvPr/>
        </p:nvCxnSpPr>
        <p:spPr>
          <a:xfrm>
            <a:off x="4016511" y="1704312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E07F7D-6632-4CC3-B617-9032B7A02E23}"/>
              </a:ext>
            </a:extLst>
          </p:cNvPr>
          <p:cNvCxnSpPr/>
          <p:nvPr/>
        </p:nvCxnSpPr>
        <p:spPr>
          <a:xfrm>
            <a:off x="3715698" y="1924115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19FDD121-D0CB-4900-B69F-0A352323AE7F}"/>
              </a:ext>
            </a:extLst>
          </p:cNvPr>
          <p:cNvCxnSpPr/>
          <p:nvPr/>
        </p:nvCxnSpPr>
        <p:spPr>
          <a:xfrm>
            <a:off x="3715698" y="466672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7043BA1-2400-49C6-9840-A4E4BF524C8B}"/>
              </a:ext>
            </a:extLst>
          </p:cNvPr>
          <p:cNvCxnSpPr/>
          <p:nvPr/>
        </p:nvCxnSpPr>
        <p:spPr>
          <a:xfrm>
            <a:off x="3715698" y="3294276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7C83666-9772-4D6F-AE5C-670DFAC39D1C}"/>
              </a:ext>
            </a:extLst>
          </p:cNvPr>
          <p:cNvCxnSpPr>
            <a:cxnSpLocks/>
          </p:cNvCxnSpPr>
          <p:nvPr/>
        </p:nvCxnSpPr>
        <p:spPr>
          <a:xfrm>
            <a:off x="3869655" y="2584367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CC38B53-8CA1-4905-8B28-57B2A56F54FC}"/>
              </a:ext>
            </a:extLst>
          </p:cNvPr>
          <p:cNvCxnSpPr>
            <a:cxnSpLocks/>
          </p:cNvCxnSpPr>
          <p:nvPr/>
        </p:nvCxnSpPr>
        <p:spPr>
          <a:xfrm>
            <a:off x="3864111" y="4023489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8106746-1B32-4DAB-A40B-614205F9C4F8}"/>
              </a:ext>
            </a:extLst>
          </p:cNvPr>
          <p:cNvSpPr txBox="1"/>
          <p:nvPr/>
        </p:nvSpPr>
        <p:spPr>
          <a:xfrm>
            <a:off x="505140" y="2434770"/>
            <a:ext cx="42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CED4F4B-327D-443B-89DA-32D1447C745D}"/>
              </a:ext>
            </a:extLst>
          </p:cNvPr>
          <p:cNvSpPr txBox="1"/>
          <p:nvPr/>
        </p:nvSpPr>
        <p:spPr>
          <a:xfrm>
            <a:off x="370230" y="3878429"/>
            <a:ext cx="565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BBD0DF2-0D5A-4E44-A358-B3D8E8C28239}"/>
              </a:ext>
            </a:extLst>
          </p:cNvPr>
          <p:cNvCxnSpPr>
            <a:cxnSpLocks/>
          </p:cNvCxnSpPr>
          <p:nvPr/>
        </p:nvCxnSpPr>
        <p:spPr>
          <a:xfrm>
            <a:off x="370230" y="4705962"/>
            <a:ext cx="44923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15B6A1E3-8C48-4EDC-A288-F361259B47BF}"/>
              </a:ext>
            </a:extLst>
          </p:cNvPr>
          <p:cNvCxnSpPr>
            <a:cxnSpLocks/>
          </p:cNvCxnSpPr>
          <p:nvPr/>
        </p:nvCxnSpPr>
        <p:spPr>
          <a:xfrm>
            <a:off x="1956329" y="1162432"/>
            <a:ext cx="354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FA18AE5-D475-4FA5-B02B-789BB1CFF186}"/>
              </a:ext>
            </a:extLst>
          </p:cNvPr>
          <p:cNvSpPr txBox="1"/>
          <p:nvPr/>
        </p:nvSpPr>
        <p:spPr>
          <a:xfrm>
            <a:off x="2052453" y="1638018"/>
            <a:ext cx="42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D60F235-75BC-47D7-9617-8F72F0D612C3}"/>
              </a:ext>
            </a:extLst>
          </p:cNvPr>
          <p:cNvSpPr txBox="1"/>
          <p:nvPr/>
        </p:nvSpPr>
        <p:spPr>
          <a:xfrm>
            <a:off x="1956329" y="3029261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B0358E3-AC52-42E9-93B7-FA0C98EDA120}"/>
              </a:ext>
            </a:extLst>
          </p:cNvPr>
          <p:cNvSpPr txBox="1"/>
          <p:nvPr/>
        </p:nvSpPr>
        <p:spPr>
          <a:xfrm>
            <a:off x="3298406" y="1737163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434BFD6-4C86-41C6-8764-9ABB1B2E43E2}"/>
              </a:ext>
            </a:extLst>
          </p:cNvPr>
          <p:cNvSpPr txBox="1"/>
          <p:nvPr/>
        </p:nvSpPr>
        <p:spPr>
          <a:xfrm>
            <a:off x="3230612" y="4478435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-4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369654D2-26B1-48A8-B699-2BFF299E9BB2}"/>
              </a:ext>
            </a:extLst>
          </p:cNvPr>
          <p:cNvCxnSpPr>
            <a:cxnSpLocks/>
          </p:cNvCxnSpPr>
          <p:nvPr/>
        </p:nvCxnSpPr>
        <p:spPr>
          <a:xfrm>
            <a:off x="3522424" y="2584367"/>
            <a:ext cx="2991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8A15E811-4A16-4E89-B179-2CADDC2A3999}"/>
              </a:ext>
            </a:extLst>
          </p:cNvPr>
          <p:cNvCxnSpPr/>
          <p:nvPr/>
        </p:nvCxnSpPr>
        <p:spPr>
          <a:xfrm>
            <a:off x="5440590" y="1021576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7829D762-D8F2-4AB3-B01D-4BA35159F8E9}"/>
              </a:ext>
            </a:extLst>
          </p:cNvPr>
          <p:cNvCxnSpPr/>
          <p:nvPr/>
        </p:nvCxnSpPr>
        <p:spPr>
          <a:xfrm>
            <a:off x="5139777" y="1241379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9978072F-9E5B-4096-B6EC-74CDC87B559A}"/>
              </a:ext>
            </a:extLst>
          </p:cNvPr>
          <p:cNvCxnSpPr/>
          <p:nvPr/>
        </p:nvCxnSpPr>
        <p:spPr>
          <a:xfrm>
            <a:off x="5139777" y="3983988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CD8EB83E-0581-4384-B8F1-20942ECCE0B1}"/>
              </a:ext>
            </a:extLst>
          </p:cNvPr>
          <p:cNvCxnSpPr/>
          <p:nvPr/>
        </p:nvCxnSpPr>
        <p:spPr>
          <a:xfrm>
            <a:off x="5139777" y="2611540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874C0536-1B09-40E9-8E9E-29F4C3647149}"/>
              </a:ext>
            </a:extLst>
          </p:cNvPr>
          <p:cNvCxnSpPr/>
          <p:nvPr/>
        </p:nvCxnSpPr>
        <p:spPr>
          <a:xfrm>
            <a:off x="5139777" y="190163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0FE1CC3F-FCA4-444B-8BCE-25C4ED88A154}"/>
              </a:ext>
            </a:extLst>
          </p:cNvPr>
          <p:cNvCxnSpPr/>
          <p:nvPr/>
        </p:nvCxnSpPr>
        <p:spPr>
          <a:xfrm>
            <a:off x="5139777" y="3317238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A27C52DB-EA7B-4102-A1A2-19E96799F461}"/>
              </a:ext>
            </a:extLst>
          </p:cNvPr>
          <p:cNvCxnSpPr>
            <a:cxnSpLocks/>
          </p:cNvCxnSpPr>
          <p:nvPr/>
        </p:nvCxnSpPr>
        <p:spPr>
          <a:xfrm>
            <a:off x="4691236" y="1859776"/>
            <a:ext cx="354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874D095-D143-48C8-B8AA-4A7BC7E12166}"/>
              </a:ext>
            </a:extLst>
          </p:cNvPr>
          <p:cNvSpPr txBox="1"/>
          <p:nvPr/>
        </p:nvSpPr>
        <p:spPr>
          <a:xfrm>
            <a:off x="4614353" y="1067232"/>
            <a:ext cx="56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-0.2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E1DDB9E-5974-4295-A6F6-4D6AE0C8C2FD}"/>
              </a:ext>
            </a:extLst>
          </p:cNvPr>
          <p:cNvSpPr txBox="1"/>
          <p:nvPr/>
        </p:nvSpPr>
        <p:spPr>
          <a:xfrm>
            <a:off x="4691236" y="3138150"/>
            <a:ext cx="58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-0.5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B02CFECC-349A-473C-9099-17DC700E440F}"/>
              </a:ext>
            </a:extLst>
          </p:cNvPr>
          <p:cNvCxnSpPr/>
          <p:nvPr/>
        </p:nvCxnSpPr>
        <p:spPr>
          <a:xfrm>
            <a:off x="6789511" y="1667838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4FB7BB64-E7BC-4090-91B1-6A2351286B10}"/>
              </a:ext>
            </a:extLst>
          </p:cNvPr>
          <p:cNvCxnSpPr/>
          <p:nvPr/>
        </p:nvCxnSpPr>
        <p:spPr>
          <a:xfrm>
            <a:off x="6488698" y="188764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7CB8F87C-9C6B-4884-9F95-CB6D01059EEA}"/>
              </a:ext>
            </a:extLst>
          </p:cNvPr>
          <p:cNvCxnSpPr/>
          <p:nvPr/>
        </p:nvCxnSpPr>
        <p:spPr>
          <a:xfrm>
            <a:off x="6488698" y="4630250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CEE52D04-71A8-4141-B616-33DEEAEDDFB8}"/>
              </a:ext>
            </a:extLst>
          </p:cNvPr>
          <p:cNvCxnSpPr/>
          <p:nvPr/>
        </p:nvCxnSpPr>
        <p:spPr>
          <a:xfrm>
            <a:off x="6488698" y="325780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A5799495-6A43-4D93-9669-5E52F9189F8A}"/>
              </a:ext>
            </a:extLst>
          </p:cNvPr>
          <p:cNvCxnSpPr>
            <a:cxnSpLocks/>
          </p:cNvCxnSpPr>
          <p:nvPr/>
        </p:nvCxnSpPr>
        <p:spPr>
          <a:xfrm>
            <a:off x="6642655" y="2547893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C7DB3958-7C86-43FC-A456-E45DF5DC252A}"/>
              </a:ext>
            </a:extLst>
          </p:cNvPr>
          <p:cNvCxnSpPr>
            <a:cxnSpLocks/>
          </p:cNvCxnSpPr>
          <p:nvPr/>
        </p:nvCxnSpPr>
        <p:spPr>
          <a:xfrm>
            <a:off x="6637111" y="3987015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024AA03-A18E-4FC4-A355-F20A50C05DDF}"/>
              </a:ext>
            </a:extLst>
          </p:cNvPr>
          <p:cNvSpPr txBox="1"/>
          <p:nvPr/>
        </p:nvSpPr>
        <p:spPr>
          <a:xfrm>
            <a:off x="6071406" y="1700689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400840F-07A3-4017-B4BA-8B88084BAE3D}"/>
              </a:ext>
            </a:extLst>
          </p:cNvPr>
          <p:cNvSpPr txBox="1"/>
          <p:nvPr/>
        </p:nvSpPr>
        <p:spPr>
          <a:xfrm>
            <a:off x="5928531" y="4441083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-30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F83ACC5E-D020-4116-9072-4BFC5CC45AB9}"/>
              </a:ext>
            </a:extLst>
          </p:cNvPr>
          <p:cNvCxnSpPr>
            <a:cxnSpLocks/>
          </p:cNvCxnSpPr>
          <p:nvPr/>
        </p:nvCxnSpPr>
        <p:spPr>
          <a:xfrm>
            <a:off x="6285899" y="3987015"/>
            <a:ext cx="2991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9ABA0AB-3E81-4B67-82EE-4E3A76B39978}"/>
              </a:ext>
            </a:extLst>
          </p:cNvPr>
          <p:cNvSpPr txBox="1"/>
          <p:nvPr/>
        </p:nvSpPr>
        <p:spPr>
          <a:xfrm>
            <a:off x="8624326" y="591525"/>
            <a:ext cx="3362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Challenge</a:t>
            </a:r>
          </a:p>
          <a:p>
            <a:pPr algn="ctr"/>
            <a:r>
              <a:rPr lang="en-GB" sz="1600" dirty="0"/>
              <a:t>Estimate what numbers you think these final two arrows are pointing at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DE42EA33-3D3D-48E9-A600-CD21F5D845EA}"/>
              </a:ext>
            </a:extLst>
          </p:cNvPr>
          <p:cNvCxnSpPr/>
          <p:nvPr/>
        </p:nvCxnSpPr>
        <p:spPr>
          <a:xfrm>
            <a:off x="8027078" y="1020339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75ECF762-86FA-48CB-95EE-D4B9BAB9FE72}"/>
              </a:ext>
            </a:extLst>
          </p:cNvPr>
          <p:cNvCxnSpPr/>
          <p:nvPr/>
        </p:nvCxnSpPr>
        <p:spPr>
          <a:xfrm>
            <a:off x="7726265" y="124014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C35DC2F0-7836-48C9-B8CC-11778259E746}"/>
              </a:ext>
            </a:extLst>
          </p:cNvPr>
          <p:cNvCxnSpPr/>
          <p:nvPr/>
        </p:nvCxnSpPr>
        <p:spPr>
          <a:xfrm>
            <a:off x="7726265" y="398275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E8521BAA-73C3-439C-AFB6-101ADECDC13B}"/>
              </a:ext>
            </a:extLst>
          </p:cNvPr>
          <p:cNvCxnSpPr/>
          <p:nvPr/>
        </p:nvCxnSpPr>
        <p:spPr>
          <a:xfrm>
            <a:off x="7726265" y="2610303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ED7046E5-20FE-4999-BC36-1196ADC50952}"/>
              </a:ext>
            </a:extLst>
          </p:cNvPr>
          <p:cNvCxnSpPr>
            <a:cxnSpLocks/>
          </p:cNvCxnSpPr>
          <p:nvPr/>
        </p:nvCxnSpPr>
        <p:spPr>
          <a:xfrm>
            <a:off x="7726265" y="190163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97458D30-CB16-4CF2-A0A4-D07967E634C0}"/>
              </a:ext>
            </a:extLst>
          </p:cNvPr>
          <p:cNvCxnSpPr>
            <a:cxnSpLocks/>
          </p:cNvCxnSpPr>
          <p:nvPr/>
        </p:nvCxnSpPr>
        <p:spPr>
          <a:xfrm>
            <a:off x="7726265" y="3339516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ABD4578F-388F-4B9B-B24B-6579B9310D6F}"/>
              </a:ext>
            </a:extLst>
          </p:cNvPr>
          <p:cNvSpPr txBox="1"/>
          <p:nvPr/>
        </p:nvSpPr>
        <p:spPr>
          <a:xfrm>
            <a:off x="7268635" y="1053190"/>
            <a:ext cx="5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000887C-5359-41C6-9783-9C36E994636D}"/>
              </a:ext>
            </a:extLst>
          </p:cNvPr>
          <p:cNvSpPr txBox="1"/>
          <p:nvPr/>
        </p:nvSpPr>
        <p:spPr>
          <a:xfrm>
            <a:off x="7299771" y="3170727"/>
            <a:ext cx="72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-75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DFC0520F-C632-4D96-80FC-7A83EA77E04F}"/>
              </a:ext>
            </a:extLst>
          </p:cNvPr>
          <p:cNvCxnSpPr>
            <a:cxnSpLocks/>
          </p:cNvCxnSpPr>
          <p:nvPr/>
        </p:nvCxnSpPr>
        <p:spPr>
          <a:xfrm>
            <a:off x="7427096" y="1924115"/>
            <a:ext cx="2991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5F12CB8D-8F40-4D66-A06B-DC6907BC1421}"/>
              </a:ext>
            </a:extLst>
          </p:cNvPr>
          <p:cNvCxnSpPr/>
          <p:nvPr/>
        </p:nvCxnSpPr>
        <p:spPr>
          <a:xfrm>
            <a:off x="10470020" y="1450321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CED1B237-5C8F-449F-A1B9-571060E365BB}"/>
              </a:ext>
            </a:extLst>
          </p:cNvPr>
          <p:cNvCxnSpPr/>
          <p:nvPr/>
        </p:nvCxnSpPr>
        <p:spPr>
          <a:xfrm>
            <a:off x="10169207" y="167012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1559B9AC-9CF1-40EC-AB0C-DC7D41A4A209}"/>
              </a:ext>
            </a:extLst>
          </p:cNvPr>
          <p:cNvCxnSpPr>
            <a:cxnSpLocks/>
          </p:cNvCxnSpPr>
          <p:nvPr/>
        </p:nvCxnSpPr>
        <p:spPr>
          <a:xfrm>
            <a:off x="10169207" y="3769498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023EF7DD-805A-4ED2-8321-B5AF24547F70}"/>
              </a:ext>
            </a:extLst>
          </p:cNvPr>
          <p:cNvCxnSpPr>
            <a:cxnSpLocks/>
          </p:cNvCxnSpPr>
          <p:nvPr/>
        </p:nvCxnSpPr>
        <p:spPr>
          <a:xfrm>
            <a:off x="9824632" y="2773197"/>
            <a:ext cx="5750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B434D963-E4EF-4869-A324-1CBD91C5BA41}"/>
              </a:ext>
            </a:extLst>
          </p:cNvPr>
          <p:cNvSpPr txBox="1"/>
          <p:nvPr/>
        </p:nvSpPr>
        <p:spPr>
          <a:xfrm>
            <a:off x="9756088" y="1475453"/>
            <a:ext cx="5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50A6124B-DEA2-4ED5-996E-D77470B027AC}"/>
              </a:ext>
            </a:extLst>
          </p:cNvPr>
          <p:cNvSpPr txBox="1"/>
          <p:nvPr/>
        </p:nvSpPr>
        <p:spPr>
          <a:xfrm>
            <a:off x="9741962" y="3584832"/>
            <a:ext cx="5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-44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xmlns="" id="{B7B6AB61-3D83-4947-8799-8B1C35328119}"/>
              </a:ext>
            </a:extLst>
          </p:cNvPr>
          <p:cNvCxnSpPr>
            <a:cxnSpLocks/>
          </p:cNvCxnSpPr>
          <p:nvPr/>
        </p:nvCxnSpPr>
        <p:spPr>
          <a:xfrm flipH="1">
            <a:off x="10580333" y="4559944"/>
            <a:ext cx="4825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2A0DDBDC-88C4-42F9-B8E9-B2FA9F79240C}"/>
              </a:ext>
            </a:extLst>
          </p:cNvPr>
          <p:cNvSpPr/>
          <p:nvPr/>
        </p:nvSpPr>
        <p:spPr>
          <a:xfrm>
            <a:off x="8624326" y="466725"/>
            <a:ext cx="3486562" cy="4343686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7FFC77-01A8-4F0E-8638-7465947C5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6922" y="348687"/>
            <a:ext cx="6990522" cy="850692"/>
          </a:xfrm>
        </p:spPr>
        <p:txBody>
          <a:bodyPr>
            <a:normAutofit/>
          </a:bodyPr>
          <a:lstStyle/>
          <a:p>
            <a:r>
              <a:rPr lang="en-GB" sz="1600" dirty="0"/>
              <a:t>Work out which number the arrow is pointing to on each of these number lines: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23C91443-70F3-42D4-AF69-817E361A3269}"/>
              </a:ext>
            </a:extLst>
          </p:cNvPr>
          <p:cNvCxnSpPr/>
          <p:nvPr/>
        </p:nvCxnSpPr>
        <p:spPr>
          <a:xfrm>
            <a:off x="1233022" y="1743550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552E8D9-36CF-4F26-8195-6C7DB6076A3E}"/>
              </a:ext>
            </a:extLst>
          </p:cNvPr>
          <p:cNvCxnSpPr/>
          <p:nvPr/>
        </p:nvCxnSpPr>
        <p:spPr>
          <a:xfrm>
            <a:off x="932209" y="1963353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C372D6B-6180-4CFF-ADE5-5DF4DCF2F9E6}"/>
              </a:ext>
            </a:extLst>
          </p:cNvPr>
          <p:cNvCxnSpPr/>
          <p:nvPr/>
        </p:nvCxnSpPr>
        <p:spPr>
          <a:xfrm>
            <a:off x="932209" y="470596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0EAA5904-3645-47D2-B381-528E0F012E23}"/>
              </a:ext>
            </a:extLst>
          </p:cNvPr>
          <p:cNvCxnSpPr/>
          <p:nvPr/>
        </p:nvCxnSpPr>
        <p:spPr>
          <a:xfrm>
            <a:off x="932209" y="333351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B79AAF3-14E1-4353-800C-2EC94B0D3326}"/>
              </a:ext>
            </a:extLst>
          </p:cNvPr>
          <p:cNvCxnSpPr/>
          <p:nvPr/>
        </p:nvCxnSpPr>
        <p:spPr>
          <a:xfrm>
            <a:off x="932209" y="2623605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1857697-1764-4561-A54A-522F32066A30}"/>
              </a:ext>
            </a:extLst>
          </p:cNvPr>
          <p:cNvCxnSpPr/>
          <p:nvPr/>
        </p:nvCxnSpPr>
        <p:spPr>
          <a:xfrm>
            <a:off x="932209" y="403921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C4F7036-F3D5-4A35-95A5-52C5A74CFBCF}"/>
              </a:ext>
            </a:extLst>
          </p:cNvPr>
          <p:cNvCxnSpPr/>
          <p:nvPr/>
        </p:nvCxnSpPr>
        <p:spPr>
          <a:xfrm>
            <a:off x="2705691" y="942629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0536FDB-FC15-4B5B-8C96-3F5CABAEB4FF}"/>
              </a:ext>
            </a:extLst>
          </p:cNvPr>
          <p:cNvCxnSpPr/>
          <p:nvPr/>
        </p:nvCxnSpPr>
        <p:spPr>
          <a:xfrm>
            <a:off x="2404878" y="116243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08CB3CBB-65B3-40A7-82BC-124BAA9EC78F}"/>
              </a:ext>
            </a:extLst>
          </p:cNvPr>
          <p:cNvCxnSpPr/>
          <p:nvPr/>
        </p:nvCxnSpPr>
        <p:spPr>
          <a:xfrm>
            <a:off x="2404878" y="390504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788FC7E2-29F0-4020-B410-392E2C742B50}"/>
              </a:ext>
            </a:extLst>
          </p:cNvPr>
          <p:cNvCxnSpPr/>
          <p:nvPr/>
        </p:nvCxnSpPr>
        <p:spPr>
          <a:xfrm>
            <a:off x="2404878" y="2532593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F461742-E41D-4C8C-B801-56427B02199E}"/>
              </a:ext>
            </a:extLst>
          </p:cNvPr>
          <p:cNvCxnSpPr/>
          <p:nvPr/>
        </p:nvCxnSpPr>
        <p:spPr>
          <a:xfrm>
            <a:off x="2404878" y="182268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EB6040F-465D-42D9-B910-425D4A12B53D}"/>
              </a:ext>
            </a:extLst>
          </p:cNvPr>
          <p:cNvCxnSpPr/>
          <p:nvPr/>
        </p:nvCxnSpPr>
        <p:spPr>
          <a:xfrm>
            <a:off x="2404878" y="323829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0401BA8C-25F8-4154-AB77-A3BE310E1974}"/>
              </a:ext>
            </a:extLst>
          </p:cNvPr>
          <p:cNvCxnSpPr/>
          <p:nvPr/>
        </p:nvCxnSpPr>
        <p:spPr>
          <a:xfrm>
            <a:off x="4016511" y="1704312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E07F7D-6632-4CC3-B617-9032B7A02E23}"/>
              </a:ext>
            </a:extLst>
          </p:cNvPr>
          <p:cNvCxnSpPr/>
          <p:nvPr/>
        </p:nvCxnSpPr>
        <p:spPr>
          <a:xfrm>
            <a:off x="3715698" y="1924115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19FDD121-D0CB-4900-B69F-0A352323AE7F}"/>
              </a:ext>
            </a:extLst>
          </p:cNvPr>
          <p:cNvCxnSpPr/>
          <p:nvPr/>
        </p:nvCxnSpPr>
        <p:spPr>
          <a:xfrm>
            <a:off x="3715698" y="466672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7043BA1-2400-49C6-9840-A4E4BF524C8B}"/>
              </a:ext>
            </a:extLst>
          </p:cNvPr>
          <p:cNvCxnSpPr/>
          <p:nvPr/>
        </p:nvCxnSpPr>
        <p:spPr>
          <a:xfrm>
            <a:off x="3715698" y="3294276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E7C83666-9772-4D6F-AE5C-670DFAC39D1C}"/>
              </a:ext>
            </a:extLst>
          </p:cNvPr>
          <p:cNvCxnSpPr>
            <a:cxnSpLocks/>
          </p:cNvCxnSpPr>
          <p:nvPr/>
        </p:nvCxnSpPr>
        <p:spPr>
          <a:xfrm>
            <a:off x="3869655" y="2584367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CC38B53-8CA1-4905-8B28-57B2A56F54FC}"/>
              </a:ext>
            </a:extLst>
          </p:cNvPr>
          <p:cNvCxnSpPr>
            <a:cxnSpLocks/>
          </p:cNvCxnSpPr>
          <p:nvPr/>
        </p:nvCxnSpPr>
        <p:spPr>
          <a:xfrm>
            <a:off x="3864111" y="4023489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8106746-1B32-4DAB-A40B-614205F9C4F8}"/>
              </a:ext>
            </a:extLst>
          </p:cNvPr>
          <p:cNvSpPr txBox="1"/>
          <p:nvPr/>
        </p:nvSpPr>
        <p:spPr>
          <a:xfrm>
            <a:off x="505140" y="2434770"/>
            <a:ext cx="42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CED4F4B-327D-443B-89DA-32D1447C745D}"/>
              </a:ext>
            </a:extLst>
          </p:cNvPr>
          <p:cNvSpPr txBox="1"/>
          <p:nvPr/>
        </p:nvSpPr>
        <p:spPr>
          <a:xfrm>
            <a:off x="370230" y="3878429"/>
            <a:ext cx="565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-10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6BBD0DF2-0D5A-4E44-A358-B3D8E8C28239}"/>
              </a:ext>
            </a:extLst>
          </p:cNvPr>
          <p:cNvCxnSpPr>
            <a:cxnSpLocks/>
          </p:cNvCxnSpPr>
          <p:nvPr/>
        </p:nvCxnSpPr>
        <p:spPr>
          <a:xfrm>
            <a:off x="370230" y="4705962"/>
            <a:ext cx="449236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15B6A1E3-8C48-4EDC-A288-F361259B47BF}"/>
              </a:ext>
            </a:extLst>
          </p:cNvPr>
          <p:cNvCxnSpPr>
            <a:cxnSpLocks/>
          </p:cNvCxnSpPr>
          <p:nvPr/>
        </p:nvCxnSpPr>
        <p:spPr>
          <a:xfrm>
            <a:off x="1956329" y="1162432"/>
            <a:ext cx="354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FA18AE5-D475-4FA5-B02B-789BB1CFF186}"/>
              </a:ext>
            </a:extLst>
          </p:cNvPr>
          <p:cNvSpPr txBox="1"/>
          <p:nvPr/>
        </p:nvSpPr>
        <p:spPr>
          <a:xfrm>
            <a:off x="2052453" y="1638018"/>
            <a:ext cx="42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D60F235-75BC-47D7-9617-8F72F0D612C3}"/>
              </a:ext>
            </a:extLst>
          </p:cNvPr>
          <p:cNvSpPr txBox="1"/>
          <p:nvPr/>
        </p:nvSpPr>
        <p:spPr>
          <a:xfrm>
            <a:off x="1956329" y="3029261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B0358E3-AC52-42E9-93B7-FA0C98EDA120}"/>
              </a:ext>
            </a:extLst>
          </p:cNvPr>
          <p:cNvSpPr txBox="1"/>
          <p:nvPr/>
        </p:nvSpPr>
        <p:spPr>
          <a:xfrm>
            <a:off x="3298406" y="1737163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434BFD6-4C86-41C6-8764-9ABB1B2E43E2}"/>
              </a:ext>
            </a:extLst>
          </p:cNvPr>
          <p:cNvSpPr txBox="1"/>
          <p:nvPr/>
        </p:nvSpPr>
        <p:spPr>
          <a:xfrm>
            <a:off x="3230612" y="4478435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-4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369654D2-26B1-48A8-B699-2BFF299E9BB2}"/>
              </a:ext>
            </a:extLst>
          </p:cNvPr>
          <p:cNvCxnSpPr>
            <a:cxnSpLocks/>
          </p:cNvCxnSpPr>
          <p:nvPr/>
        </p:nvCxnSpPr>
        <p:spPr>
          <a:xfrm>
            <a:off x="3522424" y="2584367"/>
            <a:ext cx="2991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8A15E811-4A16-4E89-B179-2CADDC2A3999}"/>
              </a:ext>
            </a:extLst>
          </p:cNvPr>
          <p:cNvCxnSpPr/>
          <p:nvPr/>
        </p:nvCxnSpPr>
        <p:spPr>
          <a:xfrm>
            <a:off x="5440590" y="1021576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7829D762-D8F2-4AB3-B01D-4BA35159F8E9}"/>
              </a:ext>
            </a:extLst>
          </p:cNvPr>
          <p:cNvCxnSpPr/>
          <p:nvPr/>
        </p:nvCxnSpPr>
        <p:spPr>
          <a:xfrm>
            <a:off x="5139777" y="1241379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9978072F-9E5B-4096-B6EC-74CDC87B559A}"/>
              </a:ext>
            </a:extLst>
          </p:cNvPr>
          <p:cNvCxnSpPr/>
          <p:nvPr/>
        </p:nvCxnSpPr>
        <p:spPr>
          <a:xfrm>
            <a:off x="5139777" y="3983988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CD8EB83E-0581-4384-B8F1-20942ECCE0B1}"/>
              </a:ext>
            </a:extLst>
          </p:cNvPr>
          <p:cNvCxnSpPr/>
          <p:nvPr/>
        </p:nvCxnSpPr>
        <p:spPr>
          <a:xfrm>
            <a:off x="5139777" y="2611540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874C0536-1B09-40E9-8E9E-29F4C3647149}"/>
              </a:ext>
            </a:extLst>
          </p:cNvPr>
          <p:cNvCxnSpPr/>
          <p:nvPr/>
        </p:nvCxnSpPr>
        <p:spPr>
          <a:xfrm>
            <a:off x="5139777" y="190163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0FE1CC3F-FCA4-444B-8BCE-25C4ED88A154}"/>
              </a:ext>
            </a:extLst>
          </p:cNvPr>
          <p:cNvCxnSpPr/>
          <p:nvPr/>
        </p:nvCxnSpPr>
        <p:spPr>
          <a:xfrm>
            <a:off x="5139777" y="3317238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A27C52DB-EA7B-4102-A1A2-19E96799F461}"/>
              </a:ext>
            </a:extLst>
          </p:cNvPr>
          <p:cNvCxnSpPr>
            <a:cxnSpLocks/>
          </p:cNvCxnSpPr>
          <p:nvPr/>
        </p:nvCxnSpPr>
        <p:spPr>
          <a:xfrm>
            <a:off x="4691236" y="1859776"/>
            <a:ext cx="354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874D095-D143-48C8-B8AA-4A7BC7E12166}"/>
              </a:ext>
            </a:extLst>
          </p:cNvPr>
          <p:cNvSpPr txBox="1"/>
          <p:nvPr/>
        </p:nvSpPr>
        <p:spPr>
          <a:xfrm>
            <a:off x="4614353" y="1067232"/>
            <a:ext cx="56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-0.2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E1DDB9E-5974-4295-A6F6-4D6AE0C8C2FD}"/>
              </a:ext>
            </a:extLst>
          </p:cNvPr>
          <p:cNvSpPr txBox="1"/>
          <p:nvPr/>
        </p:nvSpPr>
        <p:spPr>
          <a:xfrm>
            <a:off x="4691236" y="3138150"/>
            <a:ext cx="58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-0.5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B02CFECC-349A-473C-9099-17DC700E440F}"/>
              </a:ext>
            </a:extLst>
          </p:cNvPr>
          <p:cNvCxnSpPr/>
          <p:nvPr/>
        </p:nvCxnSpPr>
        <p:spPr>
          <a:xfrm>
            <a:off x="6789511" y="1667838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4FB7BB64-E7BC-4090-91B1-6A2351286B10}"/>
              </a:ext>
            </a:extLst>
          </p:cNvPr>
          <p:cNvCxnSpPr/>
          <p:nvPr/>
        </p:nvCxnSpPr>
        <p:spPr>
          <a:xfrm>
            <a:off x="6488698" y="188764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7CB8F87C-9C6B-4884-9F95-CB6D01059EEA}"/>
              </a:ext>
            </a:extLst>
          </p:cNvPr>
          <p:cNvCxnSpPr/>
          <p:nvPr/>
        </p:nvCxnSpPr>
        <p:spPr>
          <a:xfrm>
            <a:off x="6488698" y="4630250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CEE52D04-71A8-4141-B616-33DEEAEDDFB8}"/>
              </a:ext>
            </a:extLst>
          </p:cNvPr>
          <p:cNvCxnSpPr/>
          <p:nvPr/>
        </p:nvCxnSpPr>
        <p:spPr>
          <a:xfrm>
            <a:off x="6488698" y="325780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A5799495-6A43-4D93-9669-5E52F9189F8A}"/>
              </a:ext>
            </a:extLst>
          </p:cNvPr>
          <p:cNvCxnSpPr>
            <a:cxnSpLocks/>
          </p:cNvCxnSpPr>
          <p:nvPr/>
        </p:nvCxnSpPr>
        <p:spPr>
          <a:xfrm>
            <a:off x="6642655" y="2547893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C7DB3958-7C86-43FC-A456-E45DF5DC252A}"/>
              </a:ext>
            </a:extLst>
          </p:cNvPr>
          <p:cNvCxnSpPr>
            <a:cxnSpLocks/>
          </p:cNvCxnSpPr>
          <p:nvPr/>
        </p:nvCxnSpPr>
        <p:spPr>
          <a:xfrm>
            <a:off x="6637111" y="3987015"/>
            <a:ext cx="2857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1024AA03-A18E-4FC4-A355-F20A50C05DDF}"/>
              </a:ext>
            </a:extLst>
          </p:cNvPr>
          <p:cNvSpPr txBox="1"/>
          <p:nvPr/>
        </p:nvSpPr>
        <p:spPr>
          <a:xfrm>
            <a:off x="6071406" y="1700689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400840F-07A3-4017-B4BA-8B88084BAE3D}"/>
              </a:ext>
            </a:extLst>
          </p:cNvPr>
          <p:cNvSpPr txBox="1"/>
          <p:nvPr/>
        </p:nvSpPr>
        <p:spPr>
          <a:xfrm>
            <a:off x="5928531" y="4441083"/>
            <a:ext cx="52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-30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xmlns="" id="{F83ACC5E-D020-4116-9072-4BFC5CC45AB9}"/>
              </a:ext>
            </a:extLst>
          </p:cNvPr>
          <p:cNvCxnSpPr>
            <a:cxnSpLocks/>
          </p:cNvCxnSpPr>
          <p:nvPr/>
        </p:nvCxnSpPr>
        <p:spPr>
          <a:xfrm>
            <a:off x="6285899" y="3987015"/>
            <a:ext cx="2991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9ABA0AB-3E81-4B67-82EE-4E3A76B39978}"/>
              </a:ext>
            </a:extLst>
          </p:cNvPr>
          <p:cNvSpPr txBox="1"/>
          <p:nvPr/>
        </p:nvSpPr>
        <p:spPr>
          <a:xfrm>
            <a:off x="8624326" y="591525"/>
            <a:ext cx="3362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prstClr val="black"/>
                </a:solidFill>
              </a:rPr>
              <a:t>Challenge</a:t>
            </a:r>
          </a:p>
          <a:p>
            <a:pPr algn="ctr"/>
            <a:r>
              <a:rPr lang="en-GB" sz="1600" dirty="0">
                <a:solidFill>
                  <a:prstClr val="black"/>
                </a:solidFill>
              </a:rPr>
              <a:t>Estimate what numbers you think these final two arrows are pointing at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DE42EA33-3D3D-48E9-A600-CD21F5D845EA}"/>
              </a:ext>
            </a:extLst>
          </p:cNvPr>
          <p:cNvCxnSpPr/>
          <p:nvPr/>
        </p:nvCxnSpPr>
        <p:spPr>
          <a:xfrm>
            <a:off x="8027078" y="1020339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75ECF762-86FA-48CB-95EE-D4B9BAB9FE72}"/>
              </a:ext>
            </a:extLst>
          </p:cNvPr>
          <p:cNvCxnSpPr/>
          <p:nvPr/>
        </p:nvCxnSpPr>
        <p:spPr>
          <a:xfrm>
            <a:off x="7726265" y="1240142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C35DC2F0-7836-48C9-B8CC-11778259E746}"/>
              </a:ext>
            </a:extLst>
          </p:cNvPr>
          <p:cNvCxnSpPr/>
          <p:nvPr/>
        </p:nvCxnSpPr>
        <p:spPr>
          <a:xfrm>
            <a:off x="7726265" y="398275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E8521BAA-73C3-439C-AFB6-101ADECDC13B}"/>
              </a:ext>
            </a:extLst>
          </p:cNvPr>
          <p:cNvCxnSpPr/>
          <p:nvPr/>
        </p:nvCxnSpPr>
        <p:spPr>
          <a:xfrm>
            <a:off x="7726265" y="2610303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ED7046E5-20FE-4999-BC36-1196ADC50952}"/>
              </a:ext>
            </a:extLst>
          </p:cNvPr>
          <p:cNvCxnSpPr>
            <a:cxnSpLocks/>
          </p:cNvCxnSpPr>
          <p:nvPr/>
        </p:nvCxnSpPr>
        <p:spPr>
          <a:xfrm>
            <a:off x="7726265" y="1901631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97458D30-CB16-4CF2-A0A4-D07967E634C0}"/>
              </a:ext>
            </a:extLst>
          </p:cNvPr>
          <p:cNvCxnSpPr>
            <a:cxnSpLocks/>
          </p:cNvCxnSpPr>
          <p:nvPr/>
        </p:nvCxnSpPr>
        <p:spPr>
          <a:xfrm>
            <a:off x="7726265" y="3339516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ABD4578F-388F-4B9B-B24B-6579B9310D6F}"/>
              </a:ext>
            </a:extLst>
          </p:cNvPr>
          <p:cNvSpPr txBox="1"/>
          <p:nvPr/>
        </p:nvSpPr>
        <p:spPr>
          <a:xfrm>
            <a:off x="7268635" y="1053190"/>
            <a:ext cx="5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150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0000887C-5359-41C6-9783-9C36E994636D}"/>
              </a:ext>
            </a:extLst>
          </p:cNvPr>
          <p:cNvSpPr txBox="1"/>
          <p:nvPr/>
        </p:nvSpPr>
        <p:spPr>
          <a:xfrm>
            <a:off x="7299771" y="3170727"/>
            <a:ext cx="72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-75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xmlns="" id="{DFC0520F-C632-4D96-80FC-7A83EA77E04F}"/>
              </a:ext>
            </a:extLst>
          </p:cNvPr>
          <p:cNvCxnSpPr>
            <a:cxnSpLocks/>
          </p:cNvCxnSpPr>
          <p:nvPr/>
        </p:nvCxnSpPr>
        <p:spPr>
          <a:xfrm>
            <a:off x="7427096" y="1924115"/>
            <a:ext cx="2991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5F12CB8D-8F40-4D66-A06B-DC6907BC1421}"/>
              </a:ext>
            </a:extLst>
          </p:cNvPr>
          <p:cNvCxnSpPr/>
          <p:nvPr/>
        </p:nvCxnSpPr>
        <p:spPr>
          <a:xfrm>
            <a:off x="10470020" y="1450321"/>
            <a:ext cx="0" cy="31799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CED1B237-5C8F-449F-A1B9-571060E365BB}"/>
              </a:ext>
            </a:extLst>
          </p:cNvPr>
          <p:cNvCxnSpPr/>
          <p:nvPr/>
        </p:nvCxnSpPr>
        <p:spPr>
          <a:xfrm>
            <a:off x="10169207" y="1670124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1559B9AC-9CF1-40EC-AB0C-DC7D41A4A209}"/>
              </a:ext>
            </a:extLst>
          </p:cNvPr>
          <p:cNvCxnSpPr>
            <a:cxnSpLocks/>
          </p:cNvCxnSpPr>
          <p:nvPr/>
        </p:nvCxnSpPr>
        <p:spPr>
          <a:xfrm>
            <a:off x="10169207" y="3769498"/>
            <a:ext cx="5635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023EF7DD-805A-4ED2-8321-B5AF24547F70}"/>
              </a:ext>
            </a:extLst>
          </p:cNvPr>
          <p:cNvCxnSpPr>
            <a:cxnSpLocks/>
          </p:cNvCxnSpPr>
          <p:nvPr/>
        </p:nvCxnSpPr>
        <p:spPr>
          <a:xfrm>
            <a:off x="9824632" y="2773197"/>
            <a:ext cx="57506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B434D963-E4EF-4869-A324-1CBD91C5BA41}"/>
              </a:ext>
            </a:extLst>
          </p:cNvPr>
          <p:cNvSpPr txBox="1"/>
          <p:nvPr/>
        </p:nvSpPr>
        <p:spPr>
          <a:xfrm>
            <a:off x="9756088" y="1475453"/>
            <a:ext cx="5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22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50A6124B-DEA2-4ED5-996E-D77470B027AC}"/>
              </a:ext>
            </a:extLst>
          </p:cNvPr>
          <p:cNvSpPr txBox="1"/>
          <p:nvPr/>
        </p:nvSpPr>
        <p:spPr>
          <a:xfrm>
            <a:off x="9741962" y="3584832"/>
            <a:ext cx="56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-44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xmlns="" id="{B7B6AB61-3D83-4947-8799-8B1C35328119}"/>
              </a:ext>
            </a:extLst>
          </p:cNvPr>
          <p:cNvCxnSpPr>
            <a:cxnSpLocks/>
          </p:cNvCxnSpPr>
          <p:nvPr/>
        </p:nvCxnSpPr>
        <p:spPr>
          <a:xfrm flipH="1">
            <a:off x="10580333" y="4559944"/>
            <a:ext cx="48254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2A0DDBDC-88C4-42F9-B8E9-B2FA9F79240C}"/>
              </a:ext>
            </a:extLst>
          </p:cNvPr>
          <p:cNvSpPr/>
          <p:nvPr/>
        </p:nvSpPr>
        <p:spPr>
          <a:xfrm>
            <a:off x="8624326" y="466725"/>
            <a:ext cx="3486562" cy="4343686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18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108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ICT Co-ordinator</cp:lastModifiedBy>
  <cp:revision>6</cp:revision>
  <cp:lastPrinted>2018-09-13T06:35:38Z</cp:lastPrinted>
  <dcterms:created xsi:type="dcterms:W3CDTF">2018-09-12T19:36:04Z</dcterms:created>
  <dcterms:modified xsi:type="dcterms:W3CDTF">2018-09-13T06:44:27Z</dcterms:modified>
</cp:coreProperties>
</file>