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078-6952-4386-8417-D8576B4CF412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BF3D-60FC-467E-A466-7917DBE06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02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078-6952-4386-8417-D8576B4CF412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BF3D-60FC-467E-A466-7917DBE06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57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078-6952-4386-8417-D8576B4CF412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BF3D-60FC-467E-A466-7917DBE06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63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078-6952-4386-8417-D8576B4CF412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BF3D-60FC-467E-A466-7917DBE06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67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078-6952-4386-8417-D8576B4CF412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BF3D-60FC-467E-A466-7917DBE06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18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078-6952-4386-8417-D8576B4CF412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BF3D-60FC-467E-A466-7917DBE06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64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078-6952-4386-8417-D8576B4CF412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BF3D-60FC-467E-A466-7917DBE06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9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078-6952-4386-8417-D8576B4CF412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BF3D-60FC-467E-A466-7917DBE06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2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078-6952-4386-8417-D8576B4CF412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BF3D-60FC-467E-A466-7917DBE06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28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078-6952-4386-8417-D8576B4CF412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BF3D-60FC-467E-A466-7917DBE06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62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078-6952-4386-8417-D8576B4CF412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BF3D-60FC-467E-A466-7917DBE06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03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94078-6952-4386-8417-D8576B4CF412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4BF3D-60FC-467E-A466-7917DBE06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46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7263DF-F9FE-4442-A0CA-65F889E87D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64248" y="-1183273"/>
            <a:ext cx="6215503" cy="8815313"/>
          </a:xfrm>
        </p:spPr>
      </p:pic>
    </p:spTree>
    <p:extLst>
      <p:ext uri="{BB962C8B-B14F-4D97-AF65-F5344CB8AC3E}">
        <p14:creationId xmlns:p14="http://schemas.microsoft.com/office/powerpoint/2010/main" val="13169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1404F7-CA0B-4FFE-9FBB-BF775FFCF4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75656" y="-1106493"/>
            <a:ext cx="6192688" cy="8782955"/>
          </a:xfrm>
        </p:spPr>
      </p:pic>
    </p:spTree>
    <p:extLst>
      <p:ext uri="{BB962C8B-B14F-4D97-AF65-F5344CB8AC3E}">
        <p14:creationId xmlns:p14="http://schemas.microsoft.com/office/powerpoint/2010/main" val="398871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 rot="16200000">
            <a:off x="1105917" y="3209663"/>
            <a:ext cx="1224136" cy="72008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ross 4"/>
          <p:cNvSpPr/>
          <p:nvPr/>
        </p:nvSpPr>
        <p:spPr>
          <a:xfrm>
            <a:off x="5865649" y="2564904"/>
            <a:ext cx="1296144" cy="1512168"/>
          </a:xfrm>
          <a:prstGeom prst="plu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842595" y="4479377"/>
            <a:ext cx="1980220" cy="1368152"/>
            <a:chOff x="647564" y="4509120"/>
            <a:chExt cx="2232248" cy="1656184"/>
          </a:xfrm>
        </p:grpSpPr>
        <p:sp>
          <p:nvSpPr>
            <p:cNvPr id="6" name="Rectangle 5"/>
            <p:cNvSpPr/>
            <p:nvPr/>
          </p:nvSpPr>
          <p:spPr>
            <a:xfrm>
              <a:off x="647564" y="5589240"/>
              <a:ext cx="2232248" cy="5760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1583668" y="4509120"/>
              <a:ext cx="1296144" cy="1080120"/>
            </a:xfrm>
            <a:prstGeom prst="triangl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L-Shape 9"/>
          <p:cNvSpPr/>
          <p:nvPr/>
        </p:nvSpPr>
        <p:spPr>
          <a:xfrm>
            <a:off x="5964881" y="583495"/>
            <a:ext cx="2520280" cy="1080120"/>
          </a:xfrm>
          <a:prstGeom prst="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7012373" y="4868593"/>
            <a:ext cx="1701189" cy="1604873"/>
            <a:chOff x="4788024" y="3861048"/>
            <a:chExt cx="2592288" cy="2448272"/>
          </a:xfrm>
        </p:grpSpPr>
        <p:sp>
          <p:nvSpPr>
            <p:cNvPr id="8" name="Rectangle 7"/>
            <p:cNvSpPr/>
            <p:nvPr/>
          </p:nvSpPr>
          <p:spPr>
            <a:xfrm>
              <a:off x="4788024" y="3861048"/>
              <a:ext cx="2592288" cy="64807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32240" y="4509120"/>
              <a:ext cx="648072" cy="1800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88024" y="4509120"/>
              <a:ext cx="648072" cy="1800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 rot="16200000">
            <a:off x="4220464" y="4100390"/>
            <a:ext cx="1800200" cy="1961224"/>
            <a:chOff x="3563888" y="2924944"/>
            <a:chExt cx="1872208" cy="2092950"/>
          </a:xfrm>
        </p:grpSpPr>
        <p:sp>
          <p:nvSpPr>
            <p:cNvPr id="14" name="Right Triangle 13"/>
            <p:cNvSpPr/>
            <p:nvPr/>
          </p:nvSpPr>
          <p:spPr>
            <a:xfrm>
              <a:off x="4067944" y="2924944"/>
              <a:ext cx="1368152" cy="1080120"/>
            </a:xfrm>
            <a:prstGeom prst="rtTriangl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63888" y="2924944"/>
              <a:ext cx="504056" cy="209295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05895" y="1691280"/>
            <a:ext cx="1823206" cy="1878423"/>
            <a:chOff x="2822815" y="830497"/>
            <a:chExt cx="2254695" cy="2310471"/>
          </a:xfrm>
        </p:grpSpPr>
        <p:sp>
          <p:nvSpPr>
            <p:cNvPr id="17" name="Rectangle 16"/>
            <p:cNvSpPr/>
            <p:nvPr/>
          </p:nvSpPr>
          <p:spPr>
            <a:xfrm>
              <a:off x="2822815" y="836712"/>
              <a:ext cx="669065" cy="230425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08445" y="830497"/>
              <a:ext cx="669065" cy="230425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 rot="16200000">
              <a:off x="3615631" y="1430982"/>
              <a:ext cx="669065" cy="9165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1094" y="654105"/>
            <a:ext cx="1728192" cy="1477353"/>
            <a:chOff x="395536" y="583495"/>
            <a:chExt cx="2016224" cy="1837393"/>
          </a:xfrm>
        </p:grpSpPr>
        <p:sp>
          <p:nvSpPr>
            <p:cNvPr id="21" name="Flowchart: Process 20"/>
            <p:cNvSpPr/>
            <p:nvPr/>
          </p:nvSpPr>
          <p:spPr>
            <a:xfrm>
              <a:off x="395536" y="583495"/>
              <a:ext cx="2016224" cy="757273"/>
            </a:xfrm>
            <a:prstGeom prst="flowChart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ight Triangle 21"/>
            <p:cNvSpPr/>
            <p:nvPr/>
          </p:nvSpPr>
          <p:spPr>
            <a:xfrm>
              <a:off x="395536" y="1340768"/>
              <a:ext cx="1008112" cy="1080120"/>
            </a:xfrm>
            <a:prstGeom prst="rtTriangl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6C51744-9C38-43F1-88ED-BE518C9F6D1A}"/>
              </a:ext>
            </a:extLst>
          </p:cNvPr>
          <p:cNvSpPr txBox="1"/>
          <p:nvPr/>
        </p:nvSpPr>
        <p:spPr>
          <a:xfrm>
            <a:off x="2822816" y="116632"/>
            <a:ext cx="3042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Work out the perimeters of each shape</a:t>
            </a:r>
          </a:p>
          <a:p>
            <a:r>
              <a:rPr lang="en-GB" sz="1400" dirty="0"/>
              <a:t>HINT solve the missing sides first</a:t>
            </a:r>
          </a:p>
        </p:txBody>
      </p:sp>
    </p:spTree>
    <p:extLst>
      <p:ext uri="{BB962C8B-B14F-4D97-AF65-F5344CB8AC3E}">
        <p14:creationId xmlns:p14="http://schemas.microsoft.com/office/powerpoint/2010/main" val="2063660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St Aldhelms Combined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 Co-ordinator</dc:creator>
  <cp:lastModifiedBy>Andrew</cp:lastModifiedBy>
  <cp:revision>6</cp:revision>
  <cp:lastPrinted>2018-09-24T19:51:31Z</cp:lastPrinted>
  <dcterms:created xsi:type="dcterms:W3CDTF">2018-09-24T15:38:09Z</dcterms:created>
  <dcterms:modified xsi:type="dcterms:W3CDTF">2018-09-24T20:27:04Z</dcterms:modified>
</cp:coreProperties>
</file>